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465" r:id="rId3"/>
    <p:sldId id="275" r:id="rId4"/>
    <p:sldId id="258" r:id="rId5"/>
    <p:sldId id="289" r:id="rId6"/>
    <p:sldId id="270" r:id="rId7"/>
    <p:sldId id="276" r:id="rId8"/>
    <p:sldId id="290" r:id="rId9"/>
    <p:sldId id="279" r:id="rId10"/>
    <p:sldId id="280" r:id="rId11"/>
    <p:sldId id="281" r:id="rId12"/>
    <p:sldId id="282" r:id="rId13"/>
    <p:sldId id="285" r:id="rId14"/>
    <p:sldId id="283" r:id="rId15"/>
    <p:sldId id="291" r:id="rId16"/>
    <p:sldId id="271" r:id="rId17"/>
    <p:sldId id="277" r:id="rId18"/>
    <p:sldId id="286" r:id="rId19"/>
    <p:sldId id="272" r:id="rId20"/>
    <p:sldId id="273" r:id="rId21"/>
    <p:sldId id="287" r:id="rId22"/>
    <p:sldId id="278" r:id="rId23"/>
    <p:sldId id="466" r:id="rId24"/>
    <p:sldId id="288" r:id="rId25"/>
    <p:sldId id="46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191919"/>
    <a:srgbClr val="42A5F5"/>
    <a:srgbClr val="000000"/>
    <a:srgbClr val="7C7C7C"/>
    <a:srgbClr val="CBCB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0E4FCC-D452-474A-9C1E-743A514BE4F3}" v="267" dt="2024-09-06T00:38:22.2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94660"/>
  </p:normalViewPr>
  <p:slideViewPr>
    <p:cSldViewPr snapToGrid="0">
      <p:cViewPr>
        <p:scale>
          <a:sx n="100" d="100"/>
          <a:sy n="100" d="100"/>
        </p:scale>
        <p:origin x="72" y="54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c Duncan" userId="32b956e2-1473-4c59-98f0-8e5a58972c86" providerId="ADAL" clId="{320E4FCC-D452-474A-9C1E-743A514BE4F3}"/>
    <pc:docChg chg="undo custSel addSld delSld modSld sldOrd">
      <pc:chgData name="Eric Duncan" userId="32b956e2-1473-4c59-98f0-8e5a58972c86" providerId="ADAL" clId="{320E4FCC-D452-474A-9C1E-743A514BE4F3}" dt="2024-09-06T00:44:08.184" v="887" actId="2696"/>
      <pc:docMkLst>
        <pc:docMk/>
      </pc:docMkLst>
      <pc:sldChg chg="modSp">
        <pc:chgData name="Eric Duncan" userId="32b956e2-1473-4c59-98f0-8e5a58972c86" providerId="ADAL" clId="{320E4FCC-D452-474A-9C1E-743A514BE4F3}" dt="2024-09-06T00:19:13.815" v="756" actId="20577"/>
        <pc:sldMkLst>
          <pc:docMk/>
          <pc:sldMk cId="3650729412" sldId="256"/>
        </pc:sldMkLst>
        <pc:spChg chg="mod">
          <ac:chgData name="Eric Duncan" userId="32b956e2-1473-4c59-98f0-8e5a58972c86" providerId="ADAL" clId="{320E4FCC-D452-474A-9C1E-743A514BE4F3}" dt="2024-09-06T00:19:13.815" v="756" actId="20577"/>
          <ac:spMkLst>
            <pc:docMk/>
            <pc:sldMk cId="3650729412" sldId="256"/>
            <ac:spMk id="2" creationId="{287444A8-6789-A814-CF67-E5AB7DAADFF1}"/>
          </ac:spMkLst>
        </pc:spChg>
      </pc:sldChg>
      <pc:sldChg chg="addSp modSp mod modAnim">
        <pc:chgData name="Eric Duncan" userId="32b956e2-1473-4c59-98f0-8e5a58972c86" providerId="ADAL" clId="{320E4FCC-D452-474A-9C1E-743A514BE4F3}" dt="2024-09-06T00:32:09.304" v="855" actId="20577"/>
        <pc:sldMkLst>
          <pc:docMk/>
          <pc:sldMk cId="1981708787" sldId="270"/>
        </pc:sldMkLst>
        <pc:spChg chg="mod">
          <ac:chgData name="Eric Duncan" userId="32b956e2-1473-4c59-98f0-8e5a58972c86" providerId="ADAL" clId="{320E4FCC-D452-474A-9C1E-743A514BE4F3}" dt="2024-09-02T20:32:52.806" v="27" actId="20577"/>
          <ac:spMkLst>
            <pc:docMk/>
            <pc:sldMk cId="1981708787" sldId="270"/>
            <ac:spMk id="2" creationId="{BE3336A8-293A-2AF5-2BAB-8007B3B137D3}"/>
          </ac:spMkLst>
        </pc:spChg>
        <pc:spChg chg="mod">
          <ac:chgData name="Eric Duncan" userId="32b956e2-1473-4c59-98f0-8e5a58972c86" providerId="ADAL" clId="{320E4FCC-D452-474A-9C1E-743A514BE4F3}" dt="2024-09-06T00:32:09.304" v="855" actId="20577"/>
          <ac:spMkLst>
            <pc:docMk/>
            <pc:sldMk cId="1981708787" sldId="270"/>
            <ac:spMk id="3" creationId="{D7DDDCDC-957D-EC06-B5B2-44E54BF67724}"/>
          </ac:spMkLst>
        </pc:spChg>
        <pc:spChg chg="add mod">
          <ac:chgData name="Eric Duncan" userId="32b956e2-1473-4c59-98f0-8e5a58972c86" providerId="ADAL" clId="{320E4FCC-D452-474A-9C1E-743A514BE4F3}" dt="2024-09-02T20:33:33.112" v="30" actId="1076"/>
          <ac:spMkLst>
            <pc:docMk/>
            <pc:sldMk cId="1981708787" sldId="270"/>
            <ac:spMk id="4" creationId="{3DC390B7-2C92-0109-25ED-1764F69F2904}"/>
          </ac:spMkLst>
        </pc:spChg>
      </pc:sldChg>
      <pc:sldChg chg="modSp">
        <pc:chgData name="Eric Duncan" userId="32b956e2-1473-4c59-98f0-8e5a58972c86" providerId="ADAL" clId="{320E4FCC-D452-474A-9C1E-743A514BE4F3}" dt="2024-09-05T23:52:55.677" v="520" actId="20577"/>
        <pc:sldMkLst>
          <pc:docMk/>
          <pc:sldMk cId="1496640361" sldId="271"/>
        </pc:sldMkLst>
        <pc:spChg chg="mod">
          <ac:chgData name="Eric Duncan" userId="32b956e2-1473-4c59-98f0-8e5a58972c86" providerId="ADAL" clId="{320E4FCC-D452-474A-9C1E-743A514BE4F3}" dt="2024-09-05T23:52:55.677" v="520" actId="20577"/>
          <ac:spMkLst>
            <pc:docMk/>
            <pc:sldMk cId="1496640361" sldId="271"/>
            <ac:spMk id="3" creationId="{8C716236-972B-3437-ACF6-17167055C8A6}"/>
          </ac:spMkLst>
        </pc:spChg>
      </pc:sldChg>
      <pc:sldChg chg="modSp mod">
        <pc:chgData name="Eric Duncan" userId="32b956e2-1473-4c59-98f0-8e5a58972c86" providerId="ADAL" clId="{320E4FCC-D452-474A-9C1E-743A514BE4F3}" dt="2024-09-06T00:08:00.465" v="528" actId="20577"/>
        <pc:sldMkLst>
          <pc:docMk/>
          <pc:sldMk cId="877098682" sldId="272"/>
        </pc:sldMkLst>
        <pc:spChg chg="mod">
          <ac:chgData name="Eric Duncan" userId="32b956e2-1473-4c59-98f0-8e5a58972c86" providerId="ADAL" clId="{320E4FCC-D452-474A-9C1E-743A514BE4F3}" dt="2024-09-06T00:08:00.465" v="528" actId="20577"/>
          <ac:spMkLst>
            <pc:docMk/>
            <pc:sldMk cId="877098682" sldId="272"/>
            <ac:spMk id="3" creationId="{2B66247D-F7D3-4671-C557-1EDFAB1F8BD4}"/>
          </ac:spMkLst>
        </pc:spChg>
      </pc:sldChg>
      <pc:sldChg chg="modSp mod">
        <pc:chgData name="Eric Duncan" userId="32b956e2-1473-4c59-98f0-8e5a58972c86" providerId="ADAL" clId="{320E4FCC-D452-474A-9C1E-743A514BE4F3}" dt="2024-09-05T23:38:56.027" v="438" actId="207"/>
        <pc:sldMkLst>
          <pc:docMk/>
          <pc:sldMk cId="1348797328" sldId="273"/>
        </pc:sldMkLst>
        <pc:spChg chg="mod">
          <ac:chgData name="Eric Duncan" userId="32b956e2-1473-4c59-98f0-8e5a58972c86" providerId="ADAL" clId="{320E4FCC-D452-474A-9C1E-743A514BE4F3}" dt="2024-09-05T23:38:56.027" v="438" actId="207"/>
          <ac:spMkLst>
            <pc:docMk/>
            <pc:sldMk cId="1348797328" sldId="273"/>
            <ac:spMk id="2" creationId="{46013DCF-3ADC-DDA2-DCFE-EE55D8EDF240}"/>
          </ac:spMkLst>
        </pc:spChg>
      </pc:sldChg>
      <pc:sldChg chg="modTransition">
        <pc:chgData name="Eric Duncan" userId="32b956e2-1473-4c59-98f0-8e5a58972c86" providerId="ADAL" clId="{320E4FCC-D452-474A-9C1E-743A514BE4F3}" dt="2024-09-04T20:24:25.406" v="366"/>
        <pc:sldMkLst>
          <pc:docMk/>
          <pc:sldMk cId="3691027615" sldId="275"/>
        </pc:sldMkLst>
      </pc:sldChg>
      <pc:sldChg chg="addSp delSp modSp mod delAnim modAnim">
        <pc:chgData name="Eric Duncan" userId="32b956e2-1473-4c59-98f0-8e5a58972c86" providerId="ADAL" clId="{320E4FCC-D452-474A-9C1E-743A514BE4F3}" dt="2024-09-05T23:14:09.103" v="417" actId="20577"/>
        <pc:sldMkLst>
          <pc:docMk/>
          <pc:sldMk cId="3853858899" sldId="276"/>
        </pc:sldMkLst>
        <pc:spChg chg="mod">
          <ac:chgData name="Eric Duncan" userId="32b956e2-1473-4c59-98f0-8e5a58972c86" providerId="ADAL" clId="{320E4FCC-D452-474A-9C1E-743A514BE4F3}" dt="2024-09-05T23:14:09.103" v="417" actId="20577"/>
          <ac:spMkLst>
            <pc:docMk/>
            <pc:sldMk cId="3853858899" sldId="276"/>
            <ac:spMk id="2" creationId="{CD598E41-865B-E332-19B8-DA9871B56AF3}"/>
          </ac:spMkLst>
        </pc:spChg>
        <pc:spChg chg="mod">
          <ac:chgData name="Eric Duncan" userId="32b956e2-1473-4c59-98f0-8e5a58972c86" providerId="ADAL" clId="{320E4FCC-D452-474A-9C1E-743A514BE4F3}" dt="2024-09-02T21:10:58.341" v="130" actId="122"/>
          <ac:spMkLst>
            <pc:docMk/>
            <pc:sldMk cId="3853858899" sldId="276"/>
            <ac:spMk id="3" creationId="{C139B8F6-B246-FB19-29AF-D5FF22EA1935}"/>
          </ac:spMkLst>
        </pc:spChg>
        <pc:spChg chg="add mod">
          <ac:chgData name="Eric Duncan" userId="32b956e2-1473-4c59-98f0-8e5a58972c86" providerId="ADAL" clId="{320E4FCC-D452-474A-9C1E-743A514BE4F3}" dt="2024-09-02T20:36:54.874" v="125" actId="207"/>
          <ac:spMkLst>
            <pc:docMk/>
            <pc:sldMk cId="3853858899" sldId="276"/>
            <ac:spMk id="4" creationId="{F2AC4FCB-2790-0918-1159-51F41DD4170C}"/>
          </ac:spMkLst>
        </pc:spChg>
        <pc:spChg chg="del">
          <ac:chgData name="Eric Duncan" userId="32b956e2-1473-4c59-98f0-8e5a58972c86" providerId="ADAL" clId="{320E4FCC-D452-474A-9C1E-743A514BE4F3}" dt="2024-09-02T20:34:38.455" v="32" actId="478"/>
          <ac:spMkLst>
            <pc:docMk/>
            <pc:sldMk cId="3853858899" sldId="276"/>
            <ac:spMk id="6" creationId="{4E6B4DA5-C07D-A2E5-B401-30693B5AE780}"/>
          </ac:spMkLst>
        </pc:spChg>
      </pc:sldChg>
      <pc:sldChg chg="modSp modAnim">
        <pc:chgData name="Eric Duncan" userId="32b956e2-1473-4c59-98f0-8e5a58972c86" providerId="ADAL" clId="{320E4FCC-D452-474A-9C1E-743A514BE4F3}" dt="2024-09-06T00:00:31.361" v="527" actId="20577"/>
        <pc:sldMkLst>
          <pc:docMk/>
          <pc:sldMk cId="2779965021" sldId="277"/>
        </pc:sldMkLst>
        <pc:spChg chg="mod">
          <ac:chgData name="Eric Duncan" userId="32b956e2-1473-4c59-98f0-8e5a58972c86" providerId="ADAL" clId="{320E4FCC-D452-474A-9C1E-743A514BE4F3}" dt="2024-09-06T00:00:31.361" v="527" actId="20577"/>
          <ac:spMkLst>
            <pc:docMk/>
            <pc:sldMk cId="2779965021" sldId="277"/>
            <ac:spMk id="3" creationId="{8C716236-972B-3437-ACF6-17167055C8A6}"/>
          </ac:spMkLst>
        </pc:spChg>
      </pc:sldChg>
      <pc:sldChg chg="modSp mod">
        <pc:chgData name="Eric Duncan" userId="32b956e2-1473-4c59-98f0-8e5a58972c86" providerId="ADAL" clId="{320E4FCC-D452-474A-9C1E-743A514BE4F3}" dt="2024-09-06T00:14:07.995" v="752" actId="21"/>
        <pc:sldMkLst>
          <pc:docMk/>
          <pc:sldMk cId="275575345" sldId="278"/>
        </pc:sldMkLst>
        <pc:spChg chg="mod">
          <ac:chgData name="Eric Duncan" userId="32b956e2-1473-4c59-98f0-8e5a58972c86" providerId="ADAL" clId="{320E4FCC-D452-474A-9C1E-743A514BE4F3}" dt="2024-09-06T00:14:07.995" v="752" actId="21"/>
          <ac:spMkLst>
            <pc:docMk/>
            <pc:sldMk cId="275575345" sldId="278"/>
            <ac:spMk id="3" creationId="{5FE76485-9540-4CA0-D3F2-58C2BFAF2893}"/>
          </ac:spMkLst>
        </pc:spChg>
      </pc:sldChg>
      <pc:sldChg chg="modSp mod">
        <pc:chgData name="Eric Duncan" userId="32b956e2-1473-4c59-98f0-8e5a58972c86" providerId="ADAL" clId="{320E4FCC-D452-474A-9C1E-743A514BE4F3}" dt="2024-09-05T23:18:17.115" v="431" actId="20577"/>
        <pc:sldMkLst>
          <pc:docMk/>
          <pc:sldMk cId="938564306" sldId="279"/>
        </pc:sldMkLst>
        <pc:spChg chg="mod">
          <ac:chgData name="Eric Duncan" userId="32b956e2-1473-4c59-98f0-8e5a58972c86" providerId="ADAL" clId="{320E4FCC-D452-474A-9C1E-743A514BE4F3}" dt="2024-09-05T23:14:53.676" v="420" actId="27636"/>
          <ac:spMkLst>
            <pc:docMk/>
            <pc:sldMk cId="938564306" sldId="279"/>
            <ac:spMk id="2" creationId="{CD598E41-865B-E332-19B8-DA9871B56AF3}"/>
          </ac:spMkLst>
        </pc:spChg>
        <pc:spChg chg="mod">
          <ac:chgData name="Eric Duncan" userId="32b956e2-1473-4c59-98f0-8e5a58972c86" providerId="ADAL" clId="{320E4FCC-D452-474A-9C1E-743A514BE4F3}" dt="2024-09-02T21:17:29.400" v="215" actId="1076"/>
          <ac:spMkLst>
            <pc:docMk/>
            <pc:sldMk cId="938564306" sldId="279"/>
            <ac:spMk id="6" creationId="{E1959C7C-778D-CF0A-C642-DCA1CE87DE4C}"/>
          </ac:spMkLst>
        </pc:spChg>
        <pc:spChg chg="mod">
          <ac:chgData name="Eric Duncan" userId="32b956e2-1473-4c59-98f0-8e5a58972c86" providerId="ADAL" clId="{320E4FCC-D452-474A-9C1E-743A514BE4F3}" dt="2024-09-02T21:17:29.400" v="215" actId="1076"/>
          <ac:spMkLst>
            <pc:docMk/>
            <pc:sldMk cId="938564306" sldId="279"/>
            <ac:spMk id="7" creationId="{71C32788-94A5-D927-76EB-07D96158CFDD}"/>
          </ac:spMkLst>
        </pc:spChg>
        <pc:spChg chg="mod">
          <ac:chgData name="Eric Duncan" userId="32b956e2-1473-4c59-98f0-8e5a58972c86" providerId="ADAL" clId="{320E4FCC-D452-474A-9C1E-743A514BE4F3}" dt="2024-09-02T21:17:29.400" v="215" actId="1076"/>
          <ac:spMkLst>
            <pc:docMk/>
            <pc:sldMk cId="938564306" sldId="279"/>
            <ac:spMk id="8" creationId="{D4886CCC-D17D-1FBF-227E-9FF7E9F4FDD4}"/>
          </ac:spMkLst>
        </pc:spChg>
        <pc:spChg chg="mod">
          <ac:chgData name="Eric Duncan" userId="32b956e2-1473-4c59-98f0-8e5a58972c86" providerId="ADAL" clId="{320E4FCC-D452-474A-9C1E-743A514BE4F3}" dt="2024-09-02T21:17:29.400" v="215" actId="1076"/>
          <ac:spMkLst>
            <pc:docMk/>
            <pc:sldMk cId="938564306" sldId="279"/>
            <ac:spMk id="9" creationId="{98554C11-FFA0-514F-12F1-63D96DB99F93}"/>
          </ac:spMkLst>
        </pc:spChg>
        <pc:spChg chg="mod">
          <ac:chgData name="Eric Duncan" userId="32b956e2-1473-4c59-98f0-8e5a58972c86" providerId="ADAL" clId="{320E4FCC-D452-474A-9C1E-743A514BE4F3}" dt="2024-09-02T21:17:29.400" v="215" actId="1076"/>
          <ac:spMkLst>
            <pc:docMk/>
            <pc:sldMk cId="938564306" sldId="279"/>
            <ac:spMk id="10" creationId="{2A8007E2-B099-AF1F-8964-8FBBFE0EAEAF}"/>
          </ac:spMkLst>
        </pc:spChg>
        <pc:spChg chg="mod">
          <ac:chgData name="Eric Duncan" userId="32b956e2-1473-4c59-98f0-8e5a58972c86" providerId="ADAL" clId="{320E4FCC-D452-474A-9C1E-743A514BE4F3}" dt="2024-09-02T21:17:29.400" v="215" actId="1076"/>
          <ac:spMkLst>
            <pc:docMk/>
            <pc:sldMk cId="938564306" sldId="279"/>
            <ac:spMk id="11" creationId="{145E825A-CD72-81D1-A51E-C5C34CE8F57A}"/>
          </ac:spMkLst>
        </pc:spChg>
        <pc:spChg chg="mod">
          <ac:chgData name="Eric Duncan" userId="32b956e2-1473-4c59-98f0-8e5a58972c86" providerId="ADAL" clId="{320E4FCC-D452-474A-9C1E-743A514BE4F3}" dt="2024-09-05T23:18:17.115" v="431" actId="20577"/>
          <ac:spMkLst>
            <pc:docMk/>
            <pc:sldMk cId="938564306" sldId="279"/>
            <ac:spMk id="12" creationId="{0E410364-3810-52BF-8EFA-C1B6B48805AF}"/>
          </ac:spMkLst>
        </pc:spChg>
        <pc:spChg chg="mod">
          <ac:chgData name="Eric Duncan" userId="32b956e2-1473-4c59-98f0-8e5a58972c86" providerId="ADAL" clId="{320E4FCC-D452-474A-9C1E-743A514BE4F3}" dt="2024-09-05T23:18:12.380" v="427" actId="20577"/>
          <ac:spMkLst>
            <pc:docMk/>
            <pc:sldMk cId="938564306" sldId="279"/>
            <ac:spMk id="14" creationId="{1D36A3ED-6922-331A-2EE6-8911F661821B}"/>
          </ac:spMkLst>
        </pc:spChg>
        <pc:picChg chg="mod">
          <ac:chgData name="Eric Duncan" userId="32b956e2-1473-4c59-98f0-8e5a58972c86" providerId="ADAL" clId="{320E4FCC-D452-474A-9C1E-743A514BE4F3}" dt="2024-09-02T21:17:03.307" v="214" actId="1076"/>
          <ac:picMkLst>
            <pc:docMk/>
            <pc:sldMk cId="938564306" sldId="279"/>
            <ac:picMk id="5" creationId="{DFE2C0D8-EF21-B77F-60E6-9A72210B638F}"/>
          </ac:picMkLst>
        </pc:picChg>
      </pc:sldChg>
      <pc:sldChg chg="modSp mod">
        <pc:chgData name="Eric Duncan" userId="32b956e2-1473-4c59-98f0-8e5a58972c86" providerId="ADAL" clId="{320E4FCC-D452-474A-9C1E-743A514BE4F3}" dt="2024-09-05T23:16:20.844" v="423" actId="27636"/>
        <pc:sldMkLst>
          <pc:docMk/>
          <pc:sldMk cId="2058560596" sldId="280"/>
        </pc:sldMkLst>
        <pc:spChg chg="mod">
          <ac:chgData name="Eric Duncan" userId="32b956e2-1473-4c59-98f0-8e5a58972c86" providerId="ADAL" clId="{320E4FCC-D452-474A-9C1E-743A514BE4F3}" dt="2024-09-05T23:16:20.844" v="423" actId="27636"/>
          <ac:spMkLst>
            <pc:docMk/>
            <pc:sldMk cId="2058560596" sldId="280"/>
            <ac:spMk id="2" creationId="{CD598E41-865B-E332-19B8-DA9871B56AF3}"/>
          </ac:spMkLst>
        </pc:spChg>
      </pc:sldChg>
      <pc:sldChg chg="modSp">
        <pc:chgData name="Eric Duncan" userId="32b956e2-1473-4c59-98f0-8e5a58972c86" providerId="ADAL" clId="{320E4FCC-D452-474A-9C1E-743A514BE4F3}" dt="2024-09-05T23:21:47.296" v="432" actId="2710"/>
        <pc:sldMkLst>
          <pc:docMk/>
          <pc:sldMk cId="1776910203" sldId="281"/>
        </pc:sldMkLst>
        <pc:spChg chg="mod">
          <ac:chgData name="Eric Duncan" userId="32b956e2-1473-4c59-98f0-8e5a58972c86" providerId="ADAL" clId="{320E4FCC-D452-474A-9C1E-743A514BE4F3}" dt="2024-09-05T23:21:47.296" v="432" actId="2710"/>
          <ac:spMkLst>
            <pc:docMk/>
            <pc:sldMk cId="1776910203" sldId="281"/>
            <ac:spMk id="17" creationId="{3A22C454-DB45-7F49-1398-EF4E67CB80BB}"/>
          </ac:spMkLst>
        </pc:spChg>
      </pc:sldChg>
      <pc:sldChg chg="modSp mod modAnim">
        <pc:chgData name="Eric Duncan" userId="32b956e2-1473-4c59-98f0-8e5a58972c86" providerId="ADAL" clId="{320E4FCC-D452-474A-9C1E-743A514BE4F3}" dt="2024-09-05T23:24:22.035" v="436" actId="166"/>
        <pc:sldMkLst>
          <pc:docMk/>
          <pc:sldMk cId="3346230164" sldId="282"/>
        </pc:sldMkLst>
        <pc:picChg chg="ord">
          <ac:chgData name="Eric Duncan" userId="32b956e2-1473-4c59-98f0-8e5a58972c86" providerId="ADAL" clId="{320E4FCC-D452-474A-9C1E-743A514BE4F3}" dt="2024-09-05T23:24:22.035" v="436" actId="166"/>
          <ac:picMkLst>
            <pc:docMk/>
            <pc:sldMk cId="3346230164" sldId="282"/>
            <ac:picMk id="14" creationId="{5870EF9A-343F-848C-D06F-9799B2FF748A}"/>
          </ac:picMkLst>
        </pc:picChg>
      </pc:sldChg>
      <pc:sldChg chg="modSp">
        <pc:chgData name="Eric Duncan" userId="32b956e2-1473-4c59-98f0-8e5a58972c86" providerId="ADAL" clId="{320E4FCC-D452-474A-9C1E-743A514BE4F3}" dt="2024-09-02T21:20:53.821" v="358" actId="313"/>
        <pc:sldMkLst>
          <pc:docMk/>
          <pc:sldMk cId="3762052858" sldId="283"/>
        </pc:sldMkLst>
        <pc:spChg chg="mod">
          <ac:chgData name="Eric Duncan" userId="32b956e2-1473-4c59-98f0-8e5a58972c86" providerId="ADAL" clId="{320E4FCC-D452-474A-9C1E-743A514BE4F3}" dt="2024-09-02T21:20:53.821" v="358" actId="313"/>
          <ac:spMkLst>
            <pc:docMk/>
            <pc:sldMk cId="3762052858" sldId="283"/>
            <ac:spMk id="18" creationId="{97424AA3-89AA-7324-D56F-181CA3B0E3EC}"/>
          </ac:spMkLst>
        </pc:spChg>
      </pc:sldChg>
      <pc:sldChg chg="del">
        <pc:chgData name="Eric Duncan" userId="32b956e2-1473-4c59-98f0-8e5a58972c86" providerId="ADAL" clId="{320E4FCC-D452-474A-9C1E-743A514BE4F3}" dt="2024-09-06T00:44:08.184" v="887" actId="2696"/>
        <pc:sldMkLst>
          <pc:docMk/>
          <pc:sldMk cId="1677876653" sldId="284"/>
        </pc:sldMkLst>
      </pc:sldChg>
      <pc:sldChg chg="modSp modAnim">
        <pc:chgData name="Eric Duncan" userId="32b956e2-1473-4c59-98f0-8e5a58972c86" providerId="ADAL" clId="{320E4FCC-D452-474A-9C1E-743A514BE4F3}" dt="2024-09-06T00:00:26.028" v="526" actId="20577"/>
        <pc:sldMkLst>
          <pc:docMk/>
          <pc:sldMk cId="3186293388" sldId="286"/>
        </pc:sldMkLst>
        <pc:spChg chg="mod">
          <ac:chgData name="Eric Duncan" userId="32b956e2-1473-4c59-98f0-8e5a58972c86" providerId="ADAL" clId="{320E4FCC-D452-474A-9C1E-743A514BE4F3}" dt="2024-09-06T00:00:26.028" v="526" actId="20577"/>
          <ac:spMkLst>
            <pc:docMk/>
            <pc:sldMk cId="3186293388" sldId="286"/>
            <ac:spMk id="3" creationId="{8C716236-972B-3437-ACF6-17167055C8A6}"/>
          </ac:spMkLst>
        </pc:spChg>
      </pc:sldChg>
      <pc:sldChg chg="modSp">
        <pc:chgData name="Eric Duncan" userId="32b956e2-1473-4c59-98f0-8e5a58972c86" providerId="ADAL" clId="{320E4FCC-D452-474A-9C1E-743A514BE4F3}" dt="2024-09-05T23:13:33.769" v="367" actId="14826"/>
        <pc:sldMkLst>
          <pc:docMk/>
          <pc:sldMk cId="3695610989" sldId="287"/>
        </pc:sldMkLst>
        <pc:picChg chg="mod">
          <ac:chgData name="Eric Duncan" userId="32b956e2-1473-4c59-98f0-8e5a58972c86" providerId="ADAL" clId="{320E4FCC-D452-474A-9C1E-743A514BE4F3}" dt="2024-09-05T23:13:33.769" v="367" actId="14826"/>
          <ac:picMkLst>
            <pc:docMk/>
            <pc:sldMk cId="3695610989" sldId="287"/>
            <ac:picMk id="5" creationId="{00253471-CF8D-6112-7653-9EEC86988060}"/>
          </ac:picMkLst>
        </pc:picChg>
      </pc:sldChg>
      <pc:sldChg chg="addSp delSp modSp mod">
        <pc:chgData name="Eric Duncan" userId="32b956e2-1473-4c59-98f0-8e5a58972c86" providerId="ADAL" clId="{320E4FCC-D452-474A-9C1E-743A514BE4F3}" dt="2024-09-06T00:38:22.277" v="886" actId="1076"/>
        <pc:sldMkLst>
          <pc:docMk/>
          <pc:sldMk cId="545000791" sldId="288"/>
        </pc:sldMkLst>
        <pc:picChg chg="add mod">
          <ac:chgData name="Eric Duncan" userId="32b956e2-1473-4c59-98f0-8e5a58972c86" providerId="ADAL" clId="{320E4FCC-D452-474A-9C1E-743A514BE4F3}" dt="2024-09-06T00:36:11.583" v="867" actId="1076"/>
          <ac:picMkLst>
            <pc:docMk/>
            <pc:sldMk cId="545000791" sldId="288"/>
            <ac:picMk id="4" creationId="{D35C2888-A245-4DE3-BFE6-9E378CC29720}"/>
          </ac:picMkLst>
        </pc:picChg>
        <pc:picChg chg="add mod">
          <ac:chgData name="Eric Duncan" userId="32b956e2-1473-4c59-98f0-8e5a58972c86" providerId="ADAL" clId="{320E4FCC-D452-474A-9C1E-743A514BE4F3}" dt="2024-09-06T00:34:06.767" v="859"/>
          <ac:picMkLst>
            <pc:docMk/>
            <pc:sldMk cId="545000791" sldId="288"/>
            <ac:picMk id="7" creationId="{4107A57C-8479-D2A1-FDD9-C728A4AB6FF3}"/>
          </ac:picMkLst>
        </pc:picChg>
        <pc:picChg chg="add del mod">
          <ac:chgData name="Eric Duncan" userId="32b956e2-1473-4c59-98f0-8e5a58972c86" providerId="ADAL" clId="{320E4FCC-D452-474A-9C1E-743A514BE4F3}" dt="2024-09-06T00:37:37.463" v="873" actId="478"/>
          <ac:picMkLst>
            <pc:docMk/>
            <pc:sldMk cId="545000791" sldId="288"/>
            <ac:picMk id="9" creationId="{4117D892-D7D3-0E2C-9F2D-AFC4809B64AF}"/>
          </ac:picMkLst>
        </pc:picChg>
        <pc:picChg chg="add mod">
          <ac:chgData name="Eric Duncan" userId="32b956e2-1473-4c59-98f0-8e5a58972c86" providerId="ADAL" clId="{320E4FCC-D452-474A-9C1E-743A514BE4F3}" dt="2024-09-06T00:37:48.274" v="877" actId="14100"/>
          <ac:picMkLst>
            <pc:docMk/>
            <pc:sldMk cId="545000791" sldId="288"/>
            <ac:picMk id="11" creationId="{CF5099B1-E32C-EF77-828A-07354F361A17}"/>
          </ac:picMkLst>
        </pc:picChg>
        <pc:picChg chg="add mod">
          <ac:chgData name="Eric Duncan" userId="32b956e2-1473-4c59-98f0-8e5a58972c86" providerId="ADAL" clId="{320E4FCC-D452-474A-9C1E-743A514BE4F3}" dt="2024-09-06T00:37:57.908" v="882"/>
          <ac:picMkLst>
            <pc:docMk/>
            <pc:sldMk cId="545000791" sldId="288"/>
            <ac:picMk id="13" creationId="{44CE5362-1AA4-F48C-72FD-433B6F3E0144}"/>
          </ac:picMkLst>
        </pc:picChg>
        <pc:picChg chg="add mod">
          <ac:chgData name="Eric Duncan" userId="32b956e2-1473-4c59-98f0-8e5a58972c86" providerId="ADAL" clId="{320E4FCC-D452-474A-9C1E-743A514BE4F3}" dt="2024-09-06T00:36:09.586" v="866" actId="1076"/>
          <ac:picMkLst>
            <pc:docMk/>
            <pc:sldMk cId="545000791" sldId="288"/>
            <ac:picMk id="1026" creationId="{1E7B42EC-0EAB-B1BD-4751-091B0E25F279}"/>
          </ac:picMkLst>
        </pc:picChg>
        <pc:picChg chg="add mod">
          <ac:chgData name="Eric Duncan" userId="32b956e2-1473-4c59-98f0-8e5a58972c86" providerId="ADAL" clId="{320E4FCC-D452-474A-9C1E-743A514BE4F3}" dt="2024-09-06T00:38:22.277" v="886" actId="1076"/>
          <ac:picMkLst>
            <pc:docMk/>
            <pc:sldMk cId="545000791" sldId="288"/>
            <ac:picMk id="1028" creationId="{09B7C583-8C9B-91B1-CCA0-19FDA35D770E}"/>
          </ac:picMkLst>
        </pc:picChg>
      </pc:sldChg>
      <pc:sldChg chg="delSp modSp mod modAnim">
        <pc:chgData name="Eric Duncan" userId="32b956e2-1473-4c59-98f0-8e5a58972c86" providerId="ADAL" clId="{320E4FCC-D452-474A-9C1E-743A514BE4F3}" dt="2024-09-06T00:31:35.036" v="848" actId="14100"/>
        <pc:sldMkLst>
          <pc:docMk/>
          <pc:sldMk cId="2364508625" sldId="289"/>
        </pc:sldMkLst>
        <pc:spChg chg="mod">
          <ac:chgData name="Eric Duncan" userId="32b956e2-1473-4c59-98f0-8e5a58972c86" providerId="ADAL" clId="{320E4FCC-D452-474A-9C1E-743A514BE4F3}" dt="2024-09-06T00:31:35.036" v="848" actId="14100"/>
          <ac:spMkLst>
            <pc:docMk/>
            <pc:sldMk cId="2364508625" sldId="289"/>
            <ac:spMk id="5" creationId="{FD9287AB-CFF7-B866-A2DB-7B8981650630}"/>
          </ac:spMkLst>
        </pc:spChg>
        <pc:spChg chg="del">
          <ac:chgData name="Eric Duncan" userId="32b956e2-1473-4c59-98f0-8e5a58972c86" providerId="ADAL" clId="{320E4FCC-D452-474A-9C1E-743A514BE4F3}" dt="2024-09-06T00:22:32.287" v="757" actId="478"/>
          <ac:spMkLst>
            <pc:docMk/>
            <pc:sldMk cId="2364508625" sldId="289"/>
            <ac:spMk id="13" creationId="{33FDB51B-382A-CA04-A4F1-709F2F1526F3}"/>
          </ac:spMkLst>
        </pc:spChg>
      </pc:sldChg>
      <pc:sldChg chg="modSp add mod modTransition">
        <pc:chgData name="Eric Duncan" userId="32b956e2-1473-4c59-98f0-8e5a58972c86" providerId="ADAL" clId="{320E4FCC-D452-474A-9C1E-743A514BE4F3}" dt="2024-09-05T23:14:02.822" v="397" actId="20577"/>
        <pc:sldMkLst>
          <pc:docMk/>
          <pc:sldMk cId="2815695666" sldId="290"/>
        </pc:sldMkLst>
        <pc:spChg chg="mod">
          <ac:chgData name="Eric Duncan" userId="32b956e2-1473-4c59-98f0-8e5a58972c86" providerId="ADAL" clId="{320E4FCC-D452-474A-9C1E-743A514BE4F3}" dt="2024-09-05T23:14:02.822" v="397" actId="20577"/>
          <ac:spMkLst>
            <pc:docMk/>
            <pc:sldMk cId="2815695666" sldId="290"/>
            <ac:spMk id="2" creationId="{CD598E41-865B-E332-19B8-DA9871B56AF3}"/>
          </ac:spMkLst>
        </pc:spChg>
      </pc:sldChg>
      <pc:sldChg chg="delSp modSp add mod ord">
        <pc:chgData name="Eric Duncan" userId="32b956e2-1473-4c59-98f0-8e5a58972c86" providerId="ADAL" clId="{320E4FCC-D452-474A-9C1E-743A514BE4F3}" dt="2024-09-05T23:39:56.485" v="443" actId="1076"/>
        <pc:sldMkLst>
          <pc:docMk/>
          <pc:sldMk cId="3044394598" sldId="291"/>
        </pc:sldMkLst>
        <pc:spChg chg="mod">
          <ac:chgData name="Eric Duncan" userId="32b956e2-1473-4c59-98f0-8e5a58972c86" providerId="ADAL" clId="{320E4FCC-D452-474A-9C1E-743A514BE4F3}" dt="2024-09-05T23:39:56.485" v="443" actId="1076"/>
          <ac:spMkLst>
            <pc:docMk/>
            <pc:sldMk cId="3044394598" sldId="291"/>
            <ac:spMk id="2" creationId="{CD598E41-865B-E332-19B8-DA9871B56AF3}"/>
          </ac:spMkLst>
        </pc:spChg>
        <pc:spChg chg="del">
          <ac:chgData name="Eric Duncan" userId="32b956e2-1473-4c59-98f0-8e5a58972c86" providerId="ADAL" clId="{320E4FCC-D452-474A-9C1E-743A514BE4F3}" dt="2024-09-02T21:18:10.724" v="227" actId="478"/>
          <ac:spMkLst>
            <pc:docMk/>
            <pc:sldMk cId="3044394598" sldId="291"/>
            <ac:spMk id="18" creationId="{97424AA3-89AA-7324-D56F-181CA3B0E3EC}"/>
          </ac:spMkLst>
        </pc:spChg>
        <pc:picChg chg="mod">
          <ac:chgData name="Eric Duncan" userId="32b956e2-1473-4c59-98f0-8e5a58972c86" providerId="ADAL" clId="{320E4FCC-D452-474A-9C1E-743A514BE4F3}" dt="2024-09-05T23:39:44.705" v="440" actId="14826"/>
          <ac:picMkLst>
            <pc:docMk/>
            <pc:sldMk cId="3044394598" sldId="291"/>
            <ac:picMk id="5" creationId="{DFE2C0D8-EF21-B77F-60E6-9A72210B638F}"/>
          </ac:picMkLst>
        </pc:picChg>
      </pc:sldChg>
      <pc:sldChg chg="delSp add ord setBg delDesignElem">
        <pc:chgData name="Eric Duncan" userId="32b956e2-1473-4c59-98f0-8e5a58972c86" providerId="ADAL" clId="{320E4FCC-D452-474A-9C1E-743A514BE4F3}" dt="2024-09-04T20:23:52.749" v="362"/>
        <pc:sldMkLst>
          <pc:docMk/>
          <pc:sldMk cId="1433638730" sldId="464"/>
        </pc:sldMkLst>
        <pc:spChg chg="del">
          <ac:chgData name="Eric Duncan" userId="32b956e2-1473-4c59-98f0-8e5a58972c86" providerId="ADAL" clId="{320E4FCC-D452-474A-9C1E-743A514BE4F3}" dt="2024-09-04T20:23:46.987" v="360"/>
          <ac:spMkLst>
            <pc:docMk/>
            <pc:sldMk cId="1433638730" sldId="464"/>
            <ac:spMk id="15" creationId="{2151139A-886F-4B97-8815-729AD3831BBD}"/>
          </ac:spMkLst>
        </pc:spChg>
        <pc:spChg chg="del">
          <ac:chgData name="Eric Duncan" userId="32b956e2-1473-4c59-98f0-8e5a58972c86" providerId="ADAL" clId="{320E4FCC-D452-474A-9C1E-743A514BE4F3}" dt="2024-09-04T20:23:46.987" v="360"/>
          <ac:spMkLst>
            <pc:docMk/>
            <pc:sldMk cId="1433638730" sldId="464"/>
            <ac:spMk id="17" creationId="{AB5E08C4-8CDD-4623-A5B8-E998C6DEE3B7}"/>
          </ac:spMkLst>
        </pc:spChg>
        <pc:spChg chg="del">
          <ac:chgData name="Eric Duncan" userId="32b956e2-1473-4c59-98f0-8e5a58972c86" providerId="ADAL" clId="{320E4FCC-D452-474A-9C1E-743A514BE4F3}" dt="2024-09-04T20:23:46.987" v="360"/>
          <ac:spMkLst>
            <pc:docMk/>
            <pc:sldMk cId="1433638730" sldId="464"/>
            <ac:spMk id="19" creationId="{15F33878-D502-4FFA-8ACE-F2AECDB2A23F}"/>
          </ac:spMkLst>
        </pc:spChg>
        <pc:spChg chg="del">
          <ac:chgData name="Eric Duncan" userId="32b956e2-1473-4c59-98f0-8e5a58972c86" providerId="ADAL" clId="{320E4FCC-D452-474A-9C1E-743A514BE4F3}" dt="2024-09-04T20:23:46.987" v="360"/>
          <ac:spMkLst>
            <pc:docMk/>
            <pc:sldMk cId="1433638730" sldId="464"/>
            <ac:spMk id="21" creationId="{D3539FEE-81D3-4406-802E-60B20B16F4F6}"/>
          </ac:spMkLst>
        </pc:spChg>
        <pc:spChg chg="del">
          <ac:chgData name="Eric Duncan" userId="32b956e2-1473-4c59-98f0-8e5a58972c86" providerId="ADAL" clId="{320E4FCC-D452-474A-9C1E-743A514BE4F3}" dt="2024-09-04T20:23:46.987" v="360"/>
          <ac:spMkLst>
            <pc:docMk/>
            <pc:sldMk cId="1433638730" sldId="464"/>
            <ac:spMk id="23" creationId="{DC701763-729E-462F-A5A8-E0DEFEB1E2E4}"/>
          </ac:spMkLst>
        </pc:spChg>
      </pc:sldChg>
      <pc:sldChg chg="add ord modTransition setBg">
        <pc:chgData name="Eric Duncan" userId="32b956e2-1473-4c59-98f0-8e5a58972c86" providerId="ADAL" clId="{320E4FCC-D452-474A-9C1E-743A514BE4F3}" dt="2024-09-04T20:24:15.288" v="365"/>
        <pc:sldMkLst>
          <pc:docMk/>
          <pc:sldMk cId="53398244" sldId="465"/>
        </pc:sldMkLst>
      </pc:sldChg>
      <pc:sldChg chg="modSp add mod">
        <pc:chgData name="Eric Duncan" userId="32b956e2-1473-4c59-98f0-8e5a58972c86" providerId="ADAL" clId="{320E4FCC-D452-474A-9C1E-743A514BE4F3}" dt="2024-09-06T00:14:13.206" v="754"/>
        <pc:sldMkLst>
          <pc:docMk/>
          <pc:sldMk cId="1158212970" sldId="466"/>
        </pc:sldMkLst>
        <pc:spChg chg="mod">
          <ac:chgData name="Eric Duncan" userId="32b956e2-1473-4c59-98f0-8e5a58972c86" providerId="ADAL" clId="{320E4FCC-D452-474A-9C1E-743A514BE4F3}" dt="2024-09-06T00:14:13.206" v="754"/>
          <ac:spMkLst>
            <pc:docMk/>
            <pc:sldMk cId="1158212970" sldId="466"/>
            <ac:spMk id="3" creationId="{5FE76485-9540-4CA0-D3F2-58C2BFAF2893}"/>
          </ac:spMkLst>
        </pc:spChg>
      </pc:sldChg>
    </pc:docChg>
  </pc:docChgLst>
  <pc:docChgLst>
    <pc:chgData name="Eric Duncan" userId="32b956e2-1473-4c59-98f0-8e5a58972c86" providerId="ADAL" clId="{422B96D0-898B-44A5-8D05-2B2FE3FB3FE3}"/>
    <pc:docChg chg="undo redo custSel addSld delSld modSld sldOrd">
      <pc:chgData name="Eric Duncan" userId="32b956e2-1473-4c59-98f0-8e5a58972c86" providerId="ADAL" clId="{422B96D0-898B-44A5-8D05-2B2FE3FB3FE3}" dt="2024-08-18T20:17:13.075" v="5580" actId="1076"/>
      <pc:docMkLst>
        <pc:docMk/>
      </pc:docMkLst>
      <pc:sldChg chg="modSp mod">
        <pc:chgData name="Eric Duncan" userId="32b956e2-1473-4c59-98f0-8e5a58972c86" providerId="ADAL" clId="{422B96D0-898B-44A5-8D05-2B2FE3FB3FE3}" dt="2024-08-18T19:28:05.063" v="4994" actId="14100"/>
        <pc:sldMkLst>
          <pc:docMk/>
          <pc:sldMk cId="3650729412" sldId="256"/>
        </pc:sldMkLst>
        <pc:spChg chg="mod">
          <ac:chgData name="Eric Duncan" userId="32b956e2-1473-4c59-98f0-8e5a58972c86" providerId="ADAL" clId="{422B96D0-898B-44A5-8D05-2B2FE3FB3FE3}" dt="2024-08-18T19:28:05.063" v="4994" actId="14100"/>
          <ac:spMkLst>
            <pc:docMk/>
            <pc:sldMk cId="3650729412" sldId="256"/>
            <ac:spMk id="2" creationId="{287444A8-6789-A814-CF67-E5AB7DAADFF1}"/>
          </ac:spMkLst>
        </pc:spChg>
      </pc:sldChg>
      <pc:sldChg chg="del">
        <pc:chgData name="Eric Duncan" userId="32b956e2-1473-4c59-98f0-8e5a58972c86" providerId="ADAL" clId="{422B96D0-898B-44A5-8D05-2B2FE3FB3FE3}" dt="2024-08-18T19:23:12.173" v="4923" actId="47"/>
        <pc:sldMkLst>
          <pc:docMk/>
          <pc:sldMk cId="2756994812" sldId="257"/>
        </pc:sldMkLst>
      </pc:sldChg>
      <pc:sldChg chg="add ord">
        <pc:chgData name="Eric Duncan" userId="32b956e2-1473-4c59-98f0-8e5a58972c86" providerId="ADAL" clId="{422B96D0-898B-44A5-8D05-2B2FE3FB3FE3}" dt="2024-08-18T19:53:37.026" v="5571"/>
        <pc:sldMkLst>
          <pc:docMk/>
          <pc:sldMk cId="684949676" sldId="258"/>
        </pc:sldMkLst>
      </pc:sldChg>
      <pc:sldChg chg="del">
        <pc:chgData name="Eric Duncan" userId="32b956e2-1473-4c59-98f0-8e5a58972c86" providerId="ADAL" clId="{422B96D0-898B-44A5-8D05-2B2FE3FB3FE3}" dt="2024-08-18T19:23:12.173" v="4923" actId="47"/>
        <pc:sldMkLst>
          <pc:docMk/>
          <pc:sldMk cId="3012355480" sldId="258"/>
        </pc:sldMkLst>
      </pc:sldChg>
      <pc:sldChg chg="del">
        <pc:chgData name="Eric Duncan" userId="32b956e2-1473-4c59-98f0-8e5a58972c86" providerId="ADAL" clId="{422B96D0-898B-44A5-8D05-2B2FE3FB3FE3}" dt="2024-08-18T19:23:12.173" v="4923" actId="47"/>
        <pc:sldMkLst>
          <pc:docMk/>
          <pc:sldMk cId="2672316176" sldId="259"/>
        </pc:sldMkLst>
      </pc:sldChg>
      <pc:sldChg chg="del">
        <pc:chgData name="Eric Duncan" userId="32b956e2-1473-4c59-98f0-8e5a58972c86" providerId="ADAL" clId="{422B96D0-898B-44A5-8D05-2B2FE3FB3FE3}" dt="2024-08-18T19:23:12.173" v="4923" actId="47"/>
        <pc:sldMkLst>
          <pc:docMk/>
          <pc:sldMk cId="416552552" sldId="260"/>
        </pc:sldMkLst>
      </pc:sldChg>
      <pc:sldChg chg="del">
        <pc:chgData name="Eric Duncan" userId="32b956e2-1473-4c59-98f0-8e5a58972c86" providerId="ADAL" clId="{422B96D0-898B-44A5-8D05-2B2FE3FB3FE3}" dt="2024-08-18T19:23:12.173" v="4923" actId="47"/>
        <pc:sldMkLst>
          <pc:docMk/>
          <pc:sldMk cId="373430563" sldId="261"/>
        </pc:sldMkLst>
      </pc:sldChg>
      <pc:sldChg chg="del">
        <pc:chgData name="Eric Duncan" userId="32b956e2-1473-4c59-98f0-8e5a58972c86" providerId="ADAL" clId="{422B96D0-898B-44A5-8D05-2B2FE3FB3FE3}" dt="2024-08-18T19:23:12.173" v="4923" actId="47"/>
        <pc:sldMkLst>
          <pc:docMk/>
          <pc:sldMk cId="2757813077" sldId="262"/>
        </pc:sldMkLst>
      </pc:sldChg>
      <pc:sldChg chg="del">
        <pc:chgData name="Eric Duncan" userId="32b956e2-1473-4c59-98f0-8e5a58972c86" providerId="ADAL" clId="{422B96D0-898B-44A5-8D05-2B2FE3FB3FE3}" dt="2024-08-18T19:23:12.173" v="4923" actId="47"/>
        <pc:sldMkLst>
          <pc:docMk/>
          <pc:sldMk cId="2185872480" sldId="263"/>
        </pc:sldMkLst>
      </pc:sldChg>
      <pc:sldChg chg="del">
        <pc:chgData name="Eric Duncan" userId="32b956e2-1473-4c59-98f0-8e5a58972c86" providerId="ADAL" clId="{422B96D0-898B-44A5-8D05-2B2FE3FB3FE3}" dt="2024-08-18T19:23:12.173" v="4923" actId="47"/>
        <pc:sldMkLst>
          <pc:docMk/>
          <pc:sldMk cId="2042986687" sldId="264"/>
        </pc:sldMkLst>
      </pc:sldChg>
      <pc:sldChg chg="del">
        <pc:chgData name="Eric Duncan" userId="32b956e2-1473-4c59-98f0-8e5a58972c86" providerId="ADAL" clId="{422B96D0-898B-44A5-8D05-2B2FE3FB3FE3}" dt="2024-08-18T19:23:12.173" v="4923" actId="47"/>
        <pc:sldMkLst>
          <pc:docMk/>
          <pc:sldMk cId="1469733719" sldId="265"/>
        </pc:sldMkLst>
      </pc:sldChg>
      <pc:sldChg chg="del">
        <pc:chgData name="Eric Duncan" userId="32b956e2-1473-4c59-98f0-8e5a58972c86" providerId="ADAL" clId="{422B96D0-898B-44A5-8D05-2B2FE3FB3FE3}" dt="2024-08-18T19:23:12.173" v="4923" actId="47"/>
        <pc:sldMkLst>
          <pc:docMk/>
          <pc:sldMk cId="996107817" sldId="266"/>
        </pc:sldMkLst>
      </pc:sldChg>
      <pc:sldChg chg="del">
        <pc:chgData name="Eric Duncan" userId="32b956e2-1473-4c59-98f0-8e5a58972c86" providerId="ADAL" clId="{422B96D0-898B-44A5-8D05-2B2FE3FB3FE3}" dt="2024-08-18T19:23:12.173" v="4923" actId="47"/>
        <pc:sldMkLst>
          <pc:docMk/>
          <pc:sldMk cId="452946156" sldId="267"/>
        </pc:sldMkLst>
      </pc:sldChg>
      <pc:sldChg chg="del">
        <pc:chgData name="Eric Duncan" userId="32b956e2-1473-4c59-98f0-8e5a58972c86" providerId="ADAL" clId="{422B96D0-898B-44A5-8D05-2B2FE3FB3FE3}" dt="2024-08-18T19:23:12.173" v="4923" actId="47"/>
        <pc:sldMkLst>
          <pc:docMk/>
          <pc:sldMk cId="1028816441" sldId="268"/>
        </pc:sldMkLst>
      </pc:sldChg>
      <pc:sldChg chg="del">
        <pc:chgData name="Eric Duncan" userId="32b956e2-1473-4c59-98f0-8e5a58972c86" providerId="ADAL" clId="{422B96D0-898B-44A5-8D05-2B2FE3FB3FE3}" dt="2024-08-18T19:23:12.173" v="4923" actId="47"/>
        <pc:sldMkLst>
          <pc:docMk/>
          <pc:sldMk cId="658950657" sldId="269"/>
        </pc:sldMkLst>
      </pc:sldChg>
      <pc:sldChg chg="addSp modSp mod ord">
        <pc:chgData name="Eric Duncan" userId="32b956e2-1473-4c59-98f0-8e5a58972c86" providerId="ADAL" clId="{422B96D0-898B-44A5-8D05-2B2FE3FB3FE3}" dt="2024-08-17T19:27:33.988" v="1684" actId="255"/>
        <pc:sldMkLst>
          <pc:docMk/>
          <pc:sldMk cId="1981708787" sldId="270"/>
        </pc:sldMkLst>
        <pc:spChg chg="mod">
          <ac:chgData name="Eric Duncan" userId="32b956e2-1473-4c59-98f0-8e5a58972c86" providerId="ADAL" clId="{422B96D0-898B-44A5-8D05-2B2FE3FB3FE3}" dt="2024-08-17T19:27:08.242" v="1680" actId="121"/>
          <ac:spMkLst>
            <pc:docMk/>
            <pc:sldMk cId="1981708787" sldId="270"/>
            <ac:spMk id="2" creationId="{BE3336A8-293A-2AF5-2BAB-8007B3B137D3}"/>
          </ac:spMkLst>
        </pc:spChg>
        <pc:spChg chg="mod">
          <ac:chgData name="Eric Duncan" userId="32b956e2-1473-4c59-98f0-8e5a58972c86" providerId="ADAL" clId="{422B96D0-898B-44A5-8D05-2B2FE3FB3FE3}" dt="2024-08-17T19:27:33.988" v="1684" actId="255"/>
          <ac:spMkLst>
            <pc:docMk/>
            <pc:sldMk cId="1981708787" sldId="270"/>
            <ac:spMk id="3" creationId="{D7DDDCDC-957D-EC06-B5B2-44E54BF67724}"/>
          </ac:spMkLst>
        </pc:spChg>
        <pc:picChg chg="add mod ord">
          <ac:chgData name="Eric Duncan" userId="32b956e2-1473-4c59-98f0-8e5a58972c86" providerId="ADAL" clId="{422B96D0-898B-44A5-8D05-2B2FE3FB3FE3}" dt="2024-08-17T19:26:54.268" v="1678" actId="14100"/>
          <ac:picMkLst>
            <pc:docMk/>
            <pc:sldMk cId="1981708787" sldId="270"/>
            <ac:picMk id="5" creationId="{45BE875E-CC1E-A6D0-53A1-A84C4F6615FA}"/>
          </ac:picMkLst>
        </pc:picChg>
      </pc:sldChg>
      <pc:sldChg chg="addSp modSp mod modAnim">
        <pc:chgData name="Eric Duncan" userId="32b956e2-1473-4c59-98f0-8e5a58972c86" providerId="ADAL" clId="{422B96D0-898B-44A5-8D05-2B2FE3FB3FE3}" dt="2024-08-17T19:50:18.374" v="1853"/>
        <pc:sldMkLst>
          <pc:docMk/>
          <pc:sldMk cId="1496640361" sldId="271"/>
        </pc:sldMkLst>
        <pc:spChg chg="mod">
          <ac:chgData name="Eric Duncan" userId="32b956e2-1473-4c59-98f0-8e5a58972c86" providerId="ADAL" clId="{422B96D0-898B-44A5-8D05-2B2FE3FB3FE3}" dt="2024-08-17T19:48:30.873" v="1846" actId="207"/>
          <ac:spMkLst>
            <pc:docMk/>
            <pc:sldMk cId="1496640361" sldId="271"/>
            <ac:spMk id="2" creationId="{EFA64F6A-2985-FEE6-B44F-AB0C0C7D9AB4}"/>
          </ac:spMkLst>
        </pc:spChg>
        <pc:spChg chg="mod">
          <ac:chgData name="Eric Duncan" userId="32b956e2-1473-4c59-98f0-8e5a58972c86" providerId="ADAL" clId="{422B96D0-898B-44A5-8D05-2B2FE3FB3FE3}" dt="2024-08-17T19:49:48.183" v="1851" actId="1076"/>
          <ac:spMkLst>
            <pc:docMk/>
            <pc:sldMk cId="1496640361" sldId="271"/>
            <ac:spMk id="3" creationId="{8C716236-972B-3437-ACF6-17167055C8A6}"/>
          </ac:spMkLst>
        </pc:spChg>
        <pc:picChg chg="add mod ord">
          <ac:chgData name="Eric Duncan" userId="32b956e2-1473-4c59-98f0-8e5a58972c86" providerId="ADAL" clId="{422B96D0-898B-44A5-8D05-2B2FE3FB3FE3}" dt="2024-08-17T19:48:16.969" v="1844" actId="167"/>
          <ac:picMkLst>
            <pc:docMk/>
            <pc:sldMk cId="1496640361" sldId="271"/>
            <ac:picMk id="5" creationId="{ABE8903D-014B-A570-FF13-272467E5B941}"/>
          </ac:picMkLst>
        </pc:picChg>
      </pc:sldChg>
      <pc:sldChg chg="addSp delSp modSp mod">
        <pc:chgData name="Eric Duncan" userId="32b956e2-1473-4c59-98f0-8e5a58972c86" providerId="ADAL" clId="{422B96D0-898B-44A5-8D05-2B2FE3FB3FE3}" dt="2024-08-18T18:45:57.737" v="4654" actId="20577"/>
        <pc:sldMkLst>
          <pc:docMk/>
          <pc:sldMk cId="877098682" sldId="272"/>
        </pc:sldMkLst>
        <pc:spChg chg="mod">
          <ac:chgData name="Eric Duncan" userId="32b956e2-1473-4c59-98f0-8e5a58972c86" providerId="ADAL" clId="{422B96D0-898B-44A5-8D05-2B2FE3FB3FE3}" dt="2024-08-18T18:44:38.429" v="4646" actId="207"/>
          <ac:spMkLst>
            <pc:docMk/>
            <pc:sldMk cId="877098682" sldId="272"/>
            <ac:spMk id="2" creationId="{0601525F-0CE7-BE2A-F89D-28EBF307448C}"/>
          </ac:spMkLst>
        </pc:spChg>
        <pc:spChg chg="mod">
          <ac:chgData name="Eric Duncan" userId="32b956e2-1473-4c59-98f0-8e5a58972c86" providerId="ADAL" clId="{422B96D0-898B-44A5-8D05-2B2FE3FB3FE3}" dt="2024-08-18T18:45:57.737" v="4654" actId="20577"/>
          <ac:spMkLst>
            <pc:docMk/>
            <pc:sldMk cId="877098682" sldId="272"/>
            <ac:spMk id="3" creationId="{2B66247D-F7D3-4671-C557-1EDFAB1F8BD4}"/>
          </ac:spMkLst>
        </pc:spChg>
        <pc:picChg chg="add del mod">
          <ac:chgData name="Eric Duncan" userId="32b956e2-1473-4c59-98f0-8e5a58972c86" providerId="ADAL" clId="{422B96D0-898B-44A5-8D05-2B2FE3FB3FE3}" dt="2024-08-18T18:44:21.002" v="4641" actId="478"/>
          <ac:picMkLst>
            <pc:docMk/>
            <pc:sldMk cId="877098682" sldId="272"/>
            <ac:picMk id="5" creationId="{41DA0AE1-1A28-E371-CDC6-A916B50934CB}"/>
          </ac:picMkLst>
        </pc:picChg>
        <pc:picChg chg="add mod ord">
          <ac:chgData name="Eric Duncan" userId="32b956e2-1473-4c59-98f0-8e5a58972c86" providerId="ADAL" clId="{422B96D0-898B-44A5-8D05-2B2FE3FB3FE3}" dt="2024-08-18T18:44:31.647" v="4645" actId="167"/>
          <ac:picMkLst>
            <pc:docMk/>
            <pc:sldMk cId="877098682" sldId="272"/>
            <ac:picMk id="7" creationId="{6C489E62-5E64-910B-4DD4-77B9CCF8A71F}"/>
          </ac:picMkLst>
        </pc:picChg>
      </pc:sldChg>
      <pc:sldChg chg="addSp modSp mod modAnim">
        <pc:chgData name="Eric Duncan" userId="32b956e2-1473-4c59-98f0-8e5a58972c86" providerId="ADAL" clId="{422B96D0-898B-44A5-8D05-2B2FE3FB3FE3}" dt="2024-08-18T19:19:22.140" v="4736" actId="6549"/>
        <pc:sldMkLst>
          <pc:docMk/>
          <pc:sldMk cId="1348797328" sldId="273"/>
        </pc:sldMkLst>
        <pc:spChg chg="mod">
          <ac:chgData name="Eric Duncan" userId="32b956e2-1473-4c59-98f0-8e5a58972c86" providerId="ADAL" clId="{422B96D0-898B-44A5-8D05-2B2FE3FB3FE3}" dt="2024-08-18T19:13:17.743" v="4732" actId="14861"/>
          <ac:spMkLst>
            <pc:docMk/>
            <pc:sldMk cId="1348797328" sldId="273"/>
            <ac:spMk id="2" creationId="{46013DCF-3ADC-DDA2-DCFE-EE55D8EDF240}"/>
          </ac:spMkLst>
        </pc:spChg>
        <pc:spChg chg="mod">
          <ac:chgData name="Eric Duncan" userId="32b956e2-1473-4c59-98f0-8e5a58972c86" providerId="ADAL" clId="{422B96D0-898B-44A5-8D05-2B2FE3FB3FE3}" dt="2024-08-18T19:19:22.140" v="4736" actId="6549"/>
          <ac:spMkLst>
            <pc:docMk/>
            <pc:sldMk cId="1348797328" sldId="273"/>
            <ac:spMk id="3" creationId="{5FE76485-9540-4CA0-D3F2-58C2BFAF2893}"/>
          </ac:spMkLst>
        </pc:spChg>
        <pc:picChg chg="add mod ord">
          <ac:chgData name="Eric Duncan" userId="32b956e2-1473-4c59-98f0-8e5a58972c86" providerId="ADAL" clId="{422B96D0-898B-44A5-8D05-2B2FE3FB3FE3}" dt="2024-08-18T19:12:13.545" v="4724" actId="167"/>
          <ac:picMkLst>
            <pc:docMk/>
            <pc:sldMk cId="1348797328" sldId="273"/>
            <ac:picMk id="5" creationId="{12F4DE70-6418-1236-FF0A-E31EF1C19F28}"/>
          </ac:picMkLst>
        </pc:picChg>
      </pc:sldChg>
      <pc:sldChg chg="new del">
        <pc:chgData name="Eric Duncan" userId="32b956e2-1473-4c59-98f0-8e5a58972c86" providerId="ADAL" clId="{422B96D0-898B-44A5-8D05-2B2FE3FB3FE3}" dt="2024-08-16T17:24:41.763" v="1" actId="680"/>
        <pc:sldMkLst>
          <pc:docMk/>
          <pc:sldMk cId="759964639" sldId="274"/>
        </pc:sldMkLst>
      </pc:sldChg>
      <pc:sldChg chg="modSp new del mod">
        <pc:chgData name="Eric Duncan" userId="32b956e2-1473-4c59-98f0-8e5a58972c86" providerId="ADAL" clId="{422B96D0-898B-44A5-8D05-2B2FE3FB3FE3}" dt="2024-08-16T17:27:33.527" v="233" actId="2696"/>
        <pc:sldMkLst>
          <pc:docMk/>
          <pc:sldMk cId="2434422157" sldId="274"/>
        </pc:sldMkLst>
        <pc:spChg chg="mod">
          <ac:chgData name="Eric Duncan" userId="32b956e2-1473-4c59-98f0-8e5a58972c86" providerId="ADAL" clId="{422B96D0-898B-44A5-8D05-2B2FE3FB3FE3}" dt="2024-08-16T17:24:49.638" v="14" actId="20577"/>
          <ac:spMkLst>
            <pc:docMk/>
            <pc:sldMk cId="2434422157" sldId="274"/>
            <ac:spMk id="2" creationId="{CBD730F8-24C9-8E37-3A45-444CD37D0EEC}"/>
          </ac:spMkLst>
        </pc:spChg>
        <pc:spChg chg="mod">
          <ac:chgData name="Eric Duncan" userId="32b956e2-1473-4c59-98f0-8e5a58972c86" providerId="ADAL" clId="{422B96D0-898B-44A5-8D05-2B2FE3FB3FE3}" dt="2024-08-16T17:25:47.871" v="230" actId="14"/>
          <ac:spMkLst>
            <pc:docMk/>
            <pc:sldMk cId="2434422157" sldId="274"/>
            <ac:spMk id="3" creationId="{2C930BB0-CB0E-5124-5C21-8F083D9198EC}"/>
          </ac:spMkLst>
        </pc:spChg>
      </pc:sldChg>
      <pc:sldChg chg="addSp modSp add mod setBg">
        <pc:chgData name="Eric Duncan" userId="32b956e2-1473-4c59-98f0-8e5a58972c86" providerId="ADAL" clId="{422B96D0-898B-44A5-8D05-2B2FE3FB3FE3}" dt="2024-08-18T19:35:45.671" v="5300" actId="20577"/>
        <pc:sldMkLst>
          <pc:docMk/>
          <pc:sldMk cId="3691027615" sldId="275"/>
        </pc:sldMkLst>
        <pc:spChg chg="mod">
          <ac:chgData name="Eric Duncan" userId="32b956e2-1473-4c59-98f0-8e5a58972c86" providerId="ADAL" clId="{422B96D0-898B-44A5-8D05-2B2FE3FB3FE3}" dt="2024-08-18T19:29:49.230" v="5002" actId="1076"/>
          <ac:spMkLst>
            <pc:docMk/>
            <pc:sldMk cId="3691027615" sldId="275"/>
            <ac:spMk id="2" creationId="{A5246784-F856-BABF-6BB7-F825E74904E1}"/>
          </ac:spMkLst>
        </pc:spChg>
        <pc:spChg chg="add mod">
          <ac:chgData name="Eric Duncan" userId="32b956e2-1473-4c59-98f0-8e5a58972c86" providerId="ADAL" clId="{422B96D0-898B-44A5-8D05-2B2FE3FB3FE3}" dt="2024-08-18T19:31:00.153" v="5037" actId="207"/>
          <ac:spMkLst>
            <pc:docMk/>
            <pc:sldMk cId="3691027615" sldId="275"/>
            <ac:spMk id="3" creationId="{A072880E-F4BD-3F86-690D-E4FE321A5FFB}"/>
          </ac:spMkLst>
        </pc:spChg>
        <pc:spChg chg="mod">
          <ac:chgData name="Eric Duncan" userId="32b956e2-1473-4c59-98f0-8e5a58972c86" providerId="ADAL" clId="{422B96D0-898B-44A5-8D05-2B2FE3FB3FE3}" dt="2024-08-18T19:35:45.671" v="5300" actId="20577"/>
          <ac:spMkLst>
            <pc:docMk/>
            <pc:sldMk cId="3691027615" sldId="275"/>
            <ac:spMk id="4" creationId="{FEDD5AAE-6C01-A3C9-8064-1722A8EA2A73}"/>
          </ac:spMkLst>
        </pc:spChg>
        <pc:spChg chg="add">
          <ac:chgData name="Eric Duncan" userId="32b956e2-1473-4c59-98f0-8e5a58972c86" providerId="ADAL" clId="{422B96D0-898B-44A5-8D05-2B2FE3FB3FE3}" dt="2024-08-16T17:27:11.965" v="232" actId="34807"/>
          <ac:spMkLst>
            <pc:docMk/>
            <pc:sldMk cId="3691027615" sldId="275"/>
            <ac:spMk id="10" creationId="{CBB0869A-0BE5-B3E9-F73D-2F3691E4D932}"/>
          </ac:spMkLst>
        </pc:spChg>
        <pc:picChg chg="mod ord">
          <ac:chgData name="Eric Duncan" userId="32b956e2-1473-4c59-98f0-8e5a58972c86" providerId="ADAL" clId="{422B96D0-898B-44A5-8D05-2B2FE3FB3FE3}" dt="2024-08-18T19:30:07.983" v="5005" actId="1076"/>
          <ac:picMkLst>
            <pc:docMk/>
            <pc:sldMk cId="3691027615" sldId="275"/>
            <ac:picMk id="5" creationId="{F5805528-B654-450E-BD55-C84F06A49FE8}"/>
          </ac:picMkLst>
        </pc:picChg>
      </pc:sldChg>
      <pc:sldChg chg="new del">
        <pc:chgData name="Eric Duncan" userId="32b956e2-1473-4c59-98f0-8e5a58972c86" providerId="ADAL" clId="{422B96D0-898B-44A5-8D05-2B2FE3FB3FE3}" dt="2024-08-17T18:42:50.668" v="317" actId="680"/>
        <pc:sldMkLst>
          <pc:docMk/>
          <pc:sldMk cId="2013801422" sldId="276"/>
        </pc:sldMkLst>
      </pc:sldChg>
      <pc:sldChg chg="addSp delSp modSp new mod ord modTransition setBg modAnim">
        <pc:chgData name="Eric Duncan" userId="32b956e2-1473-4c59-98f0-8e5a58972c86" providerId="ADAL" clId="{422B96D0-898B-44A5-8D05-2B2FE3FB3FE3}" dt="2024-08-18T17:31:04.500" v="2343"/>
        <pc:sldMkLst>
          <pc:docMk/>
          <pc:sldMk cId="3853858899" sldId="276"/>
        </pc:sldMkLst>
        <pc:spChg chg="mod">
          <ac:chgData name="Eric Duncan" userId="32b956e2-1473-4c59-98f0-8e5a58972c86" providerId="ADAL" clId="{422B96D0-898B-44A5-8D05-2B2FE3FB3FE3}" dt="2024-08-17T19:41:52.343" v="1767" actId="26606"/>
          <ac:spMkLst>
            <pc:docMk/>
            <pc:sldMk cId="3853858899" sldId="276"/>
            <ac:spMk id="2" creationId="{CD598E41-865B-E332-19B8-DA9871B56AF3}"/>
          </ac:spMkLst>
        </pc:spChg>
        <pc:spChg chg="mod">
          <ac:chgData name="Eric Duncan" userId="32b956e2-1473-4c59-98f0-8e5a58972c86" providerId="ADAL" clId="{422B96D0-898B-44A5-8D05-2B2FE3FB3FE3}" dt="2024-08-18T17:29:04.934" v="2319"/>
          <ac:spMkLst>
            <pc:docMk/>
            <pc:sldMk cId="3853858899" sldId="276"/>
            <ac:spMk id="3" creationId="{C139B8F6-B246-FB19-29AF-D5FF22EA1935}"/>
          </ac:spMkLst>
        </pc:spChg>
        <pc:spChg chg="add mod">
          <ac:chgData name="Eric Duncan" userId="32b956e2-1473-4c59-98f0-8e5a58972c86" providerId="ADAL" clId="{422B96D0-898B-44A5-8D05-2B2FE3FB3FE3}" dt="2024-08-18T17:29:28.065" v="2325" actId="1076"/>
          <ac:spMkLst>
            <pc:docMk/>
            <pc:sldMk cId="3853858899" sldId="276"/>
            <ac:spMk id="6" creationId="{4E6B4DA5-C07D-A2E5-B401-30693B5AE780}"/>
          </ac:spMkLst>
        </pc:spChg>
        <pc:spChg chg="add del">
          <ac:chgData name="Eric Duncan" userId="32b956e2-1473-4c59-98f0-8e5a58972c86" providerId="ADAL" clId="{422B96D0-898B-44A5-8D05-2B2FE3FB3FE3}" dt="2024-08-17T19:41:29.467" v="1753" actId="26606"/>
          <ac:spMkLst>
            <pc:docMk/>
            <pc:sldMk cId="3853858899" sldId="276"/>
            <ac:spMk id="10" creationId="{92CC1E4F-F1F0-B945-BE50-C72A7103E8AC}"/>
          </ac:spMkLst>
        </pc:spChg>
        <pc:spChg chg="add del">
          <ac:chgData name="Eric Duncan" userId="32b956e2-1473-4c59-98f0-8e5a58972c86" providerId="ADAL" clId="{422B96D0-898B-44A5-8D05-2B2FE3FB3FE3}" dt="2024-08-17T19:41:31.221" v="1755" actId="26606"/>
          <ac:spMkLst>
            <pc:docMk/>
            <pc:sldMk cId="3853858899" sldId="276"/>
            <ac:spMk id="12" creationId="{2961259D-605E-E200-FF9F-7C8C71D7C8E4}"/>
          </ac:spMkLst>
        </pc:spChg>
        <pc:spChg chg="add del">
          <ac:chgData name="Eric Duncan" userId="32b956e2-1473-4c59-98f0-8e5a58972c86" providerId="ADAL" clId="{422B96D0-898B-44A5-8D05-2B2FE3FB3FE3}" dt="2024-08-17T19:41:32.326" v="1757" actId="26606"/>
          <ac:spMkLst>
            <pc:docMk/>
            <pc:sldMk cId="3853858899" sldId="276"/>
            <ac:spMk id="14" creationId="{92CC1E4F-F1F0-B945-BE50-C72A7103E8AC}"/>
          </ac:spMkLst>
        </pc:spChg>
        <pc:spChg chg="add del">
          <ac:chgData name="Eric Duncan" userId="32b956e2-1473-4c59-98f0-8e5a58972c86" providerId="ADAL" clId="{422B96D0-898B-44A5-8D05-2B2FE3FB3FE3}" dt="2024-08-17T19:41:33.488" v="1759" actId="26606"/>
          <ac:spMkLst>
            <pc:docMk/>
            <pc:sldMk cId="3853858899" sldId="276"/>
            <ac:spMk id="16" creationId="{5E8D3B17-7638-DFD3-18E4-8A6D611749CF}"/>
          </ac:spMkLst>
        </pc:spChg>
        <pc:spChg chg="add del">
          <ac:chgData name="Eric Duncan" userId="32b956e2-1473-4c59-98f0-8e5a58972c86" providerId="ADAL" clId="{422B96D0-898B-44A5-8D05-2B2FE3FB3FE3}" dt="2024-08-17T19:41:34.735" v="1761" actId="26606"/>
          <ac:spMkLst>
            <pc:docMk/>
            <pc:sldMk cId="3853858899" sldId="276"/>
            <ac:spMk id="18" creationId="{4E267A9A-3339-F8E6-CD25-1670F4B865F1}"/>
          </ac:spMkLst>
        </pc:spChg>
        <pc:spChg chg="add del">
          <ac:chgData name="Eric Duncan" userId="32b956e2-1473-4c59-98f0-8e5a58972c86" providerId="ADAL" clId="{422B96D0-898B-44A5-8D05-2B2FE3FB3FE3}" dt="2024-08-17T19:41:52.343" v="1767" actId="26606"/>
          <ac:spMkLst>
            <pc:docMk/>
            <pc:sldMk cId="3853858899" sldId="276"/>
            <ac:spMk id="20" creationId="{5E8D3B17-7638-DFD3-18E4-8A6D611749CF}"/>
          </ac:spMkLst>
        </pc:spChg>
        <pc:picChg chg="add mod ord">
          <ac:chgData name="Eric Duncan" userId="32b956e2-1473-4c59-98f0-8e5a58972c86" providerId="ADAL" clId="{422B96D0-898B-44A5-8D05-2B2FE3FB3FE3}" dt="2024-08-17T19:42:04.455" v="1768" actId="14100"/>
          <ac:picMkLst>
            <pc:docMk/>
            <pc:sldMk cId="3853858899" sldId="276"/>
            <ac:picMk id="5" creationId="{DFE2C0D8-EF21-B77F-60E6-9A72210B638F}"/>
          </ac:picMkLst>
        </pc:picChg>
      </pc:sldChg>
      <pc:sldChg chg="addSp modSp add mod modAnim">
        <pc:chgData name="Eric Duncan" userId="32b956e2-1473-4c59-98f0-8e5a58972c86" providerId="ADAL" clId="{422B96D0-898B-44A5-8D05-2B2FE3FB3FE3}" dt="2024-08-18T18:36:47.594" v="4346" actId="21"/>
        <pc:sldMkLst>
          <pc:docMk/>
          <pc:sldMk cId="2779965021" sldId="277"/>
        </pc:sldMkLst>
        <pc:spChg chg="mod">
          <ac:chgData name="Eric Duncan" userId="32b956e2-1473-4c59-98f0-8e5a58972c86" providerId="ADAL" clId="{422B96D0-898B-44A5-8D05-2B2FE3FB3FE3}" dt="2024-08-17T19:55:48.183" v="1907" actId="20577"/>
          <ac:spMkLst>
            <pc:docMk/>
            <pc:sldMk cId="2779965021" sldId="277"/>
            <ac:spMk id="2" creationId="{EFA64F6A-2985-FEE6-B44F-AB0C0C7D9AB4}"/>
          </ac:spMkLst>
        </pc:spChg>
        <pc:spChg chg="mod">
          <ac:chgData name="Eric Duncan" userId="32b956e2-1473-4c59-98f0-8e5a58972c86" providerId="ADAL" clId="{422B96D0-898B-44A5-8D05-2B2FE3FB3FE3}" dt="2024-08-18T18:36:47.594" v="4346" actId="21"/>
          <ac:spMkLst>
            <pc:docMk/>
            <pc:sldMk cId="2779965021" sldId="277"/>
            <ac:spMk id="3" creationId="{8C716236-972B-3437-ACF6-17167055C8A6}"/>
          </ac:spMkLst>
        </pc:spChg>
        <pc:picChg chg="add mod ord">
          <ac:chgData name="Eric Duncan" userId="32b956e2-1473-4c59-98f0-8e5a58972c86" providerId="ADAL" clId="{422B96D0-898B-44A5-8D05-2B2FE3FB3FE3}" dt="2024-08-18T18:31:33.825" v="4185" actId="167"/>
          <ac:picMkLst>
            <pc:docMk/>
            <pc:sldMk cId="2779965021" sldId="277"/>
            <ac:picMk id="5" creationId="{102EE01A-E83A-CC66-BB2D-958525055065}"/>
          </ac:picMkLst>
        </pc:picChg>
      </pc:sldChg>
      <pc:sldChg chg="addSp modSp add mod setBg">
        <pc:chgData name="Eric Duncan" userId="32b956e2-1473-4c59-98f0-8e5a58972c86" providerId="ADAL" clId="{422B96D0-898B-44A5-8D05-2B2FE3FB3FE3}" dt="2024-08-18T19:22:23.338" v="4922" actId="1076"/>
        <pc:sldMkLst>
          <pc:docMk/>
          <pc:sldMk cId="275575345" sldId="278"/>
        </pc:sldMkLst>
        <pc:spChg chg="mod ord">
          <ac:chgData name="Eric Duncan" userId="32b956e2-1473-4c59-98f0-8e5a58972c86" providerId="ADAL" clId="{422B96D0-898B-44A5-8D05-2B2FE3FB3FE3}" dt="2024-08-18T19:22:20.130" v="4921" actId="207"/>
          <ac:spMkLst>
            <pc:docMk/>
            <pc:sldMk cId="275575345" sldId="278"/>
            <ac:spMk id="2" creationId="{46013DCF-3ADC-DDA2-DCFE-EE55D8EDF240}"/>
          </ac:spMkLst>
        </pc:spChg>
        <pc:spChg chg="mod ord">
          <ac:chgData name="Eric Duncan" userId="32b956e2-1473-4c59-98f0-8e5a58972c86" providerId="ADAL" clId="{422B96D0-898B-44A5-8D05-2B2FE3FB3FE3}" dt="2024-08-18T19:22:23.338" v="4922" actId="1076"/>
          <ac:spMkLst>
            <pc:docMk/>
            <pc:sldMk cId="275575345" sldId="278"/>
            <ac:spMk id="3" creationId="{5FE76485-9540-4CA0-D3F2-58C2BFAF2893}"/>
          </ac:spMkLst>
        </pc:spChg>
        <pc:spChg chg="add">
          <ac:chgData name="Eric Duncan" userId="32b956e2-1473-4c59-98f0-8e5a58972c86" providerId="ADAL" clId="{422B96D0-898B-44A5-8D05-2B2FE3FB3FE3}" dt="2024-08-18T19:21:26.236" v="4915" actId="26606"/>
          <ac:spMkLst>
            <pc:docMk/>
            <pc:sldMk cId="275575345" sldId="278"/>
            <ac:spMk id="12" creationId="{9B61FEBE-B024-E867-ADF8-B65D117A2EEE}"/>
          </ac:spMkLst>
        </pc:spChg>
        <pc:picChg chg="add mod">
          <ac:chgData name="Eric Duncan" userId="32b956e2-1473-4c59-98f0-8e5a58972c86" providerId="ADAL" clId="{422B96D0-898B-44A5-8D05-2B2FE3FB3FE3}" dt="2024-08-18T19:21:26.236" v="4915" actId="26606"/>
          <ac:picMkLst>
            <pc:docMk/>
            <pc:sldMk cId="275575345" sldId="278"/>
            <ac:picMk id="5" creationId="{C8D39F1A-2C56-C268-77C1-58AD1B27E69F}"/>
          </ac:picMkLst>
        </pc:picChg>
        <pc:picChg chg="add mod">
          <ac:chgData name="Eric Duncan" userId="32b956e2-1473-4c59-98f0-8e5a58972c86" providerId="ADAL" clId="{422B96D0-898B-44A5-8D05-2B2FE3FB3FE3}" dt="2024-08-18T19:21:26.236" v="4915" actId="26606"/>
          <ac:picMkLst>
            <pc:docMk/>
            <pc:sldMk cId="275575345" sldId="278"/>
            <ac:picMk id="7" creationId="{90B7ED43-387F-1FD6-2C32-883DB8CD0ADE}"/>
          </ac:picMkLst>
        </pc:picChg>
      </pc:sldChg>
      <pc:sldChg chg="addSp delSp modSp add mod modTransition delAnim modAnim">
        <pc:chgData name="Eric Duncan" userId="32b956e2-1473-4c59-98f0-8e5a58972c86" providerId="ADAL" clId="{422B96D0-898B-44A5-8D05-2B2FE3FB3FE3}" dt="2024-08-18T17:32:58.410" v="2344"/>
        <pc:sldMkLst>
          <pc:docMk/>
          <pc:sldMk cId="938564306" sldId="279"/>
        </pc:sldMkLst>
        <pc:spChg chg="mod">
          <ac:chgData name="Eric Duncan" userId="32b956e2-1473-4c59-98f0-8e5a58972c86" providerId="ADAL" clId="{422B96D0-898B-44A5-8D05-2B2FE3FB3FE3}" dt="2024-08-18T17:09:45.257" v="2068" actId="20577"/>
          <ac:spMkLst>
            <pc:docMk/>
            <pc:sldMk cId="938564306" sldId="279"/>
            <ac:spMk id="2" creationId="{CD598E41-865B-E332-19B8-DA9871B56AF3}"/>
          </ac:spMkLst>
        </pc:spChg>
        <pc:spChg chg="del mod">
          <ac:chgData name="Eric Duncan" userId="32b956e2-1473-4c59-98f0-8e5a58972c86" providerId="ADAL" clId="{422B96D0-898B-44A5-8D05-2B2FE3FB3FE3}" dt="2024-08-18T16:54:54.284" v="1968" actId="478"/>
          <ac:spMkLst>
            <pc:docMk/>
            <pc:sldMk cId="938564306" sldId="279"/>
            <ac:spMk id="3" creationId="{C139B8F6-B246-FB19-29AF-D5FF22EA1935}"/>
          </ac:spMkLst>
        </pc:spChg>
        <pc:spChg chg="add del">
          <ac:chgData name="Eric Duncan" userId="32b956e2-1473-4c59-98f0-8e5a58972c86" providerId="ADAL" clId="{422B96D0-898B-44A5-8D05-2B2FE3FB3FE3}" dt="2024-08-18T16:57:32.082" v="1970" actId="11529"/>
          <ac:spMkLst>
            <pc:docMk/>
            <pc:sldMk cId="938564306" sldId="279"/>
            <ac:spMk id="4" creationId="{439FF015-8882-77D6-343A-D655B8C12B11}"/>
          </ac:spMkLst>
        </pc:spChg>
        <pc:spChg chg="add mod">
          <ac:chgData name="Eric Duncan" userId="32b956e2-1473-4c59-98f0-8e5a58972c86" providerId="ADAL" clId="{422B96D0-898B-44A5-8D05-2B2FE3FB3FE3}" dt="2024-08-18T17:07:29.327" v="1990" actId="1076"/>
          <ac:spMkLst>
            <pc:docMk/>
            <pc:sldMk cId="938564306" sldId="279"/>
            <ac:spMk id="6" creationId="{E1959C7C-778D-CF0A-C642-DCA1CE87DE4C}"/>
          </ac:spMkLst>
        </pc:spChg>
        <pc:spChg chg="add mod">
          <ac:chgData name="Eric Duncan" userId="32b956e2-1473-4c59-98f0-8e5a58972c86" providerId="ADAL" clId="{422B96D0-898B-44A5-8D05-2B2FE3FB3FE3}" dt="2024-08-18T17:07:29.327" v="1990" actId="1076"/>
          <ac:spMkLst>
            <pc:docMk/>
            <pc:sldMk cId="938564306" sldId="279"/>
            <ac:spMk id="7" creationId="{71C32788-94A5-D927-76EB-07D96158CFDD}"/>
          </ac:spMkLst>
        </pc:spChg>
        <pc:spChg chg="add mod">
          <ac:chgData name="Eric Duncan" userId="32b956e2-1473-4c59-98f0-8e5a58972c86" providerId="ADAL" clId="{422B96D0-898B-44A5-8D05-2B2FE3FB3FE3}" dt="2024-08-18T17:07:33.806" v="1994" actId="20577"/>
          <ac:spMkLst>
            <pc:docMk/>
            <pc:sldMk cId="938564306" sldId="279"/>
            <ac:spMk id="8" creationId="{D4886CCC-D17D-1FBF-227E-9FF7E9F4FDD4}"/>
          </ac:spMkLst>
        </pc:spChg>
        <pc:spChg chg="add mod">
          <ac:chgData name="Eric Duncan" userId="32b956e2-1473-4c59-98f0-8e5a58972c86" providerId="ADAL" clId="{422B96D0-898B-44A5-8D05-2B2FE3FB3FE3}" dt="2024-08-18T17:08:25.270" v="2027" actId="1076"/>
          <ac:spMkLst>
            <pc:docMk/>
            <pc:sldMk cId="938564306" sldId="279"/>
            <ac:spMk id="9" creationId="{98554C11-FFA0-514F-12F1-63D96DB99F93}"/>
          </ac:spMkLst>
        </pc:spChg>
        <pc:spChg chg="add mod">
          <ac:chgData name="Eric Duncan" userId="32b956e2-1473-4c59-98f0-8e5a58972c86" providerId="ADAL" clId="{422B96D0-898B-44A5-8D05-2B2FE3FB3FE3}" dt="2024-08-18T17:08:14.120" v="2024" actId="1076"/>
          <ac:spMkLst>
            <pc:docMk/>
            <pc:sldMk cId="938564306" sldId="279"/>
            <ac:spMk id="10" creationId="{2A8007E2-B099-AF1F-8964-8FBBFE0EAEAF}"/>
          </ac:spMkLst>
        </pc:spChg>
        <pc:spChg chg="add mod">
          <ac:chgData name="Eric Duncan" userId="32b956e2-1473-4c59-98f0-8e5a58972c86" providerId="ADAL" clId="{422B96D0-898B-44A5-8D05-2B2FE3FB3FE3}" dt="2024-08-18T17:09:16.330" v="2040" actId="1076"/>
          <ac:spMkLst>
            <pc:docMk/>
            <pc:sldMk cId="938564306" sldId="279"/>
            <ac:spMk id="11" creationId="{145E825A-CD72-81D1-A51E-C5C34CE8F57A}"/>
          </ac:spMkLst>
        </pc:spChg>
        <pc:spChg chg="add mod">
          <ac:chgData name="Eric Duncan" userId="32b956e2-1473-4c59-98f0-8e5a58972c86" providerId="ADAL" clId="{422B96D0-898B-44A5-8D05-2B2FE3FB3FE3}" dt="2024-08-18T17:16:51.834" v="2145" actId="1076"/>
          <ac:spMkLst>
            <pc:docMk/>
            <pc:sldMk cId="938564306" sldId="279"/>
            <ac:spMk id="12" creationId="{0E410364-3810-52BF-8EFA-C1B6B48805AF}"/>
          </ac:spMkLst>
        </pc:spChg>
        <pc:spChg chg="add del mod">
          <ac:chgData name="Eric Duncan" userId="32b956e2-1473-4c59-98f0-8e5a58972c86" providerId="ADAL" clId="{422B96D0-898B-44A5-8D05-2B2FE3FB3FE3}" dt="2024-08-18T17:14:41.902" v="2103" actId="11529"/>
          <ac:spMkLst>
            <pc:docMk/>
            <pc:sldMk cId="938564306" sldId="279"/>
            <ac:spMk id="13" creationId="{39C418C7-C72F-9996-1761-D3FB758D0410}"/>
          </ac:spMkLst>
        </pc:spChg>
        <pc:spChg chg="add mod">
          <ac:chgData name="Eric Duncan" userId="32b956e2-1473-4c59-98f0-8e5a58972c86" providerId="ADAL" clId="{422B96D0-898B-44A5-8D05-2B2FE3FB3FE3}" dt="2024-08-18T17:17:03.474" v="2149" actId="1076"/>
          <ac:spMkLst>
            <pc:docMk/>
            <pc:sldMk cId="938564306" sldId="279"/>
            <ac:spMk id="14" creationId="{1D36A3ED-6922-331A-2EE6-8911F661821B}"/>
          </ac:spMkLst>
        </pc:spChg>
        <pc:picChg chg="add del mod">
          <ac:chgData name="Eric Duncan" userId="32b956e2-1473-4c59-98f0-8e5a58972c86" providerId="ADAL" clId="{422B96D0-898B-44A5-8D05-2B2FE3FB3FE3}" dt="2024-08-18T17:16:57.050" v="2148" actId="1076"/>
          <ac:picMkLst>
            <pc:docMk/>
            <pc:sldMk cId="938564306" sldId="279"/>
            <ac:picMk id="5" creationId="{DFE2C0D8-EF21-B77F-60E6-9A72210B638F}"/>
          </ac:picMkLst>
        </pc:picChg>
      </pc:sldChg>
      <pc:sldChg chg="addSp delSp modSp add mod modTransition delAnim modAnim">
        <pc:chgData name="Eric Duncan" userId="32b956e2-1473-4c59-98f0-8e5a58972c86" providerId="ADAL" clId="{422B96D0-898B-44A5-8D05-2B2FE3FB3FE3}" dt="2024-08-18T17:24:12.459" v="2316"/>
        <pc:sldMkLst>
          <pc:docMk/>
          <pc:sldMk cId="2058560596" sldId="280"/>
        </pc:sldMkLst>
        <pc:spChg chg="mod">
          <ac:chgData name="Eric Duncan" userId="32b956e2-1473-4c59-98f0-8e5a58972c86" providerId="ADAL" clId="{422B96D0-898B-44A5-8D05-2B2FE3FB3FE3}" dt="2024-08-18T17:18:02.375" v="2164" actId="20577"/>
          <ac:spMkLst>
            <pc:docMk/>
            <pc:sldMk cId="2058560596" sldId="280"/>
            <ac:spMk id="2" creationId="{CD598E41-865B-E332-19B8-DA9871B56AF3}"/>
          </ac:spMkLst>
        </pc:spChg>
        <pc:spChg chg="add mod">
          <ac:chgData name="Eric Duncan" userId="32b956e2-1473-4c59-98f0-8e5a58972c86" providerId="ADAL" clId="{422B96D0-898B-44A5-8D05-2B2FE3FB3FE3}" dt="2024-08-18T17:24:05.709" v="2315" actId="20577"/>
          <ac:spMkLst>
            <pc:docMk/>
            <pc:sldMk cId="2058560596" sldId="280"/>
            <ac:spMk id="3" creationId="{B9ACD5BB-7325-60C8-0A7B-274EDD62F682}"/>
          </ac:spMkLst>
        </pc:spChg>
        <pc:spChg chg="mod">
          <ac:chgData name="Eric Duncan" userId="32b956e2-1473-4c59-98f0-8e5a58972c86" providerId="ADAL" clId="{422B96D0-898B-44A5-8D05-2B2FE3FB3FE3}" dt="2024-08-18T17:18:34.961" v="2171" actId="1076"/>
          <ac:spMkLst>
            <pc:docMk/>
            <pc:sldMk cId="2058560596" sldId="280"/>
            <ac:spMk id="6" creationId="{E1959C7C-778D-CF0A-C642-DCA1CE87DE4C}"/>
          </ac:spMkLst>
        </pc:spChg>
        <pc:spChg chg="mod">
          <ac:chgData name="Eric Duncan" userId="32b956e2-1473-4c59-98f0-8e5a58972c86" providerId="ADAL" clId="{422B96D0-898B-44A5-8D05-2B2FE3FB3FE3}" dt="2024-08-18T17:18:34.961" v="2171" actId="1076"/>
          <ac:spMkLst>
            <pc:docMk/>
            <pc:sldMk cId="2058560596" sldId="280"/>
            <ac:spMk id="7" creationId="{71C32788-94A5-D927-76EB-07D96158CFDD}"/>
          </ac:spMkLst>
        </pc:spChg>
        <pc:spChg chg="mod">
          <ac:chgData name="Eric Duncan" userId="32b956e2-1473-4c59-98f0-8e5a58972c86" providerId="ADAL" clId="{422B96D0-898B-44A5-8D05-2B2FE3FB3FE3}" dt="2024-08-18T17:18:34.961" v="2171" actId="1076"/>
          <ac:spMkLst>
            <pc:docMk/>
            <pc:sldMk cId="2058560596" sldId="280"/>
            <ac:spMk id="8" creationId="{D4886CCC-D17D-1FBF-227E-9FF7E9F4FDD4}"/>
          </ac:spMkLst>
        </pc:spChg>
        <pc:spChg chg="mod">
          <ac:chgData name="Eric Duncan" userId="32b956e2-1473-4c59-98f0-8e5a58972c86" providerId="ADAL" clId="{422B96D0-898B-44A5-8D05-2B2FE3FB3FE3}" dt="2024-08-18T17:18:20.789" v="2169" actId="14100"/>
          <ac:spMkLst>
            <pc:docMk/>
            <pc:sldMk cId="2058560596" sldId="280"/>
            <ac:spMk id="9" creationId="{98554C11-FFA0-514F-12F1-63D96DB99F93}"/>
          </ac:spMkLst>
        </pc:spChg>
        <pc:spChg chg="mod">
          <ac:chgData name="Eric Duncan" userId="32b956e2-1473-4c59-98f0-8e5a58972c86" providerId="ADAL" clId="{422B96D0-898B-44A5-8D05-2B2FE3FB3FE3}" dt="2024-08-18T17:18:25.618" v="2170" actId="14100"/>
          <ac:spMkLst>
            <pc:docMk/>
            <pc:sldMk cId="2058560596" sldId="280"/>
            <ac:spMk id="10" creationId="{2A8007E2-B099-AF1F-8964-8FBBFE0EAEAF}"/>
          </ac:spMkLst>
        </pc:spChg>
        <pc:spChg chg="mod">
          <ac:chgData name="Eric Duncan" userId="32b956e2-1473-4c59-98f0-8e5a58972c86" providerId="ADAL" clId="{422B96D0-898B-44A5-8D05-2B2FE3FB3FE3}" dt="2024-08-18T17:18:13.165" v="2167" actId="1076"/>
          <ac:spMkLst>
            <pc:docMk/>
            <pc:sldMk cId="2058560596" sldId="280"/>
            <ac:spMk id="11" creationId="{145E825A-CD72-81D1-A51E-C5C34CE8F57A}"/>
          </ac:spMkLst>
        </pc:spChg>
        <pc:spChg chg="del">
          <ac:chgData name="Eric Duncan" userId="32b956e2-1473-4c59-98f0-8e5a58972c86" providerId="ADAL" clId="{422B96D0-898B-44A5-8D05-2B2FE3FB3FE3}" dt="2024-08-18T17:18:07.372" v="2166" actId="478"/>
          <ac:spMkLst>
            <pc:docMk/>
            <pc:sldMk cId="2058560596" sldId="280"/>
            <ac:spMk id="12" creationId="{0E410364-3810-52BF-8EFA-C1B6B48805AF}"/>
          </ac:spMkLst>
        </pc:spChg>
        <pc:spChg chg="del">
          <ac:chgData name="Eric Duncan" userId="32b956e2-1473-4c59-98f0-8e5a58972c86" providerId="ADAL" clId="{422B96D0-898B-44A5-8D05-2B2FE3FB3FE3}" dt="2024-08-18T17:18:06.232" v="2165" actId="478"/>
          <ac:spMkLst>
            <pc:docMk/>
            <pc:sldMk cId="2058560596" sldId="280"/>
            <ac:spMk id="14" creationId="{1D36A3ED-6922-331A-2EE6-8911F661821B}"/>
          </ac:spMkLst>
        </pc:spChg>
        <pc:picChg chg="mod">
          <ac:chgData name="Eric Duncan" userId="32b956e2-1473-4c59-98f0-8e5a58972c86" providerId="ADAL" clId="{422B96D0-898B-44A5-8D05-2B2FE3FB3FE3}" dt="2024-08-18T17:21:58.287" v="2303" actId="1076"/>
          <ac:picMkLst>
            <pc:docMk/>
            <pc:sldMk cId="2058560596" sldId="280"/>
            <ac:picMk id="5" creationId="{DFE2C0D8-EF21-B77F-60E6-9A72210B638F}"/>
          </ac:picMkLst>
        </pc:picChg>
      </pc:sldChg>
      <pc:sldChg chg="addSp delSp modSp add mod delAnim modAnim">
        <pc:chgData name="Eric Duncan" userId="32b956e2-1473-4c59-98f0-8e5a58972c86" providerId="ADAL" clId="{422B96D0-898B-44A5-8D05-2B2FE3FB3FE3}" dt="2024-08-18T17:51:23.644" v="3211" actId="478"/>
        <pc:sldMkLst>
          <pc:docMk/>
          <pc:sldMk cId="1776910203" sldId="281"/>
        </pc:sldMkLst>
        <pc:spChg chg="mod">
          <ac:chgData name="Eric Duncan" userId="32b956e2-1473-4c59-98f0-8e5a58972c86" providerId="ADAL" clId="{422B96D0-898B-44A5-8D05-2B2FE3FB3FE3}" dt="2024-08-18T17:38:43.546" v="2414" actId="20577"/>
          <ac:spMkLst>
            <pc:docMk/>
            <pc:sldMk cId="1776910203" sldId="281"/>
            <ac:spMk id="2" creationId="{CD598E41-865B-E332-19B8-DA9871B56AF3}"/>
          </ac:spMkLst>
        </pc:spChg>
        <pc:spChg chg="del mod">
          <ac:chgData name="Eric Duncan" userId="32b956e2-1473-4c59-98f0-8e5a58972c86" providerId="ADAL" clId="{422B96D0-898B-44A5-8D05-2B2FE3FB3FE3}" dt="2024-08-18T17:37:40.998" v="2349" actId="478"/>
          <ac:spMkLst>
            <pc:docMk/>
            <pc:sldMk cId="1776910203" sldId="281"/>
            <ac:spMk id="3" creationId="{B9ACD5BB-7325-60C8-0A7B-274EDD62F682}"/>
          </ac:spMkLst>
        </pc:spChg>
        <pc:spChg chg="del">
          <ac:chgData name="Eric Duncan" userId="32b956e2-1473-4c59-98f0-8e5a58972c86" providerId="ADAL" clId="{422B96D0-898B-44A5-8D05-2B2FE3FB3FE3}" dt="2024-08-18T17:37:46.202" v="2353" actId="478"/>
          <ac:spMkLst>
            <pc:docMk/>
            <pc:sldMk cId="1776910203" sldId="281"/>
            <ac:spMk id="6" creationId="{E1959C7C-778D-CF0A-C642-DCA1CE87DE4C}"/>
          </ac:spMkLst>
        </pc:spChg>
        <pc:spChg chg="del">
          <ac:chgData name="Eric Duncan" userId="32b956e2-1473-4c59-98f0-8e5a58972c86" providerId="ADAL" clId="{422B96D0-898B-44A5-8D05-2B2FE3FB3FE3}" dt="2024-08-18T17:37:46.202" v="2353" actId="478"/>
          <ac:spMkLst>
            <pc:docMk/>
            <pc:sldMk cId="1776910203" sldId="281"/>
            <ac:spMk id="7" creationId="{71C32788-94A5-D927-76EB-07D96158CFDD}"/>
          </ac:spMkLst>
        </pc:spChg>
        <pc:spChg chg="del">
          <ac:chgData name="Eric Duncan" userId="32b956e2-1473-4c59-98f0-8e5a58972c86" providerId="ADAL" clId="{422B96D0-898B-44A5-8D05-2B2FE3FB3FE3}" dt="2024-08-18T17:37:46.202" v="2353" actId="478"/>
          <ac:spMkLst>
            <pc:docMk/>
            <pc:sldMk cId="1776910203" sldId="281"/>
            <ac:spMk id="8" creationId="{D4886CCC-D17D-1FBF-227E-9FF7E9F4FDD4}"/>
          </ac:spMkLst>
        </pc:spChg>
        <pc:spChg chg="del">
          <ac:chgData name="Eric Duncan" userId="32b956e2-1473-4c59-98f0-8e5a58972c86" providerId="ADAL" clId="{422B96D0-898B-44A5-8D05-2B2FE3FB3FE3}" dt="2024-08-18T17:37:38.222" v="2346" actId="478"/>
          <ac:spMkLst>
            <pc:docMk/>
            <pc:sldMk cId="1776910203" sldId="281"/>
            <ac:spMk id="9" creationId="{98554C11-FFA0-514F-12F1-63D96DB99F93}"/>
          </ac:spMkLst>
        </pc:spChg>
        <pc:spChg chg="del">
          <ac:chgData name="Eric Duncan" userId="32b956e2-1473-4c59-98f0-8e5a58972c86" providerId="ADAL" clId="{422B96D0-898B-44A5-8D05-2B2FE3FB3FE3}" dt="2024-08-18T17:37:41.693" v="2350" actId="478"/>
          <ac:spMkLst>
            <pc:docMk/>
            <pc:sldMk cId="1776910203" sldId="281"/>
            <ac:spMk id="10" creationId="{2A8007E2-B099-AF1F-8964-8FBBFE0EAEAF}"/>
          </ac:spMkLst>
        </pc:spChg>
        <pc:spChg chg="del">
          <ac:chgData name="Eric Duncan" userId="32b956e2-1473-4c59-98f0-8e5a58972c86" providerId="ADAL" clId="{422B96D0-898B-44A5-8D05-2B2FE3FB3FE3}" dt="2024-08-18T17:37:38.747" v="2347" actId="478"/>
          <ac:spMkLst>
            <pc:docMk/>
            <pc:sldMk cId="1776910203" sldId="281"/>
            <ac:spMk id="11" creationId="{145E825A-CD72-81D1-A51E-C5C34CE8F57A}"/>
          </ac:spMkLst>
        </pc:spChg>
        <pc:spChg chg="add mod">
          <ac:chgData name="Eric Duncan" userId="32b956e2-1473-4c59-98f0-8e5a58972c86" providerId="ADAL" clId="{422B96D0-898B-44A5-8D05-2B2FE3FB3FE3}" dt="2024-08-18T17:45:44.454" v="2867" actId="1076"/>
          <ac:spMkLst>
            <pc:docMk/>
            <pc:sldMk cId="1776910203" sldId="281"/>
            <ac:spMk id="17" creationId="{3A22C454-DB45-7F49-1398-EF4E67CB80BB}"/>
          </ac:spMkLst>
        </pc:spChg>
        <pc:spChg chg="add del mod">
          <ac:chgData name="Eric Duncan" userId="32b956e2-1473-4c59-98f0-8e5a58972c86" providerId="ADAL" clId="{422B96D0-898B-44A5-8D05-2B2FE3FB3FE3}" dt="2024-08-18T17:51:18.990" v="3209" actId="478"/>
          <ac:spMkLst>
            <pc:docMk/>
            <pc:sldMk cId="1776910203" sldId="281"/>
            <ac:spMk id="18" creationId="{97424AA3-89AA-7324-D56F-181CA3B0E3EC}"/>
          </ac:spMkLst>
        </pc:spChg>
        <pc:picChg chg="mod">
          <ac:chgData name="Eric Duncan" userId="32b956e2-1473-4c59-98f0-8e5a58972c86" providerId="ADAL" clId="{422B96D0-898B-44A5-8D05-2B2FE3FB3FE3}" dt="2024-08-18T17:37:44.140" v="2352" actId="1076"/>
          <ac:picMkLst>
            <pc:docMk/>
            <pc:sldMk cId="1776910203" sldId="281"/>
            <ac:picMk id="5" creationId="{DFE2C0D8-EF21-B77F-60E6-9A72210B638F}"/>
          </ac:picMkLst>
        </pc:picChg>
        <pc:picChg chg="add del mod ord">
          <ac:chgData name="Eric Duncan" userId="32b956e2-1473-4c59-98f0-8e5a58972c86" providerId="ADAL" clId="{422B96D0-898B-44A5-8D05-2B2FE3FB3FE3}" dt="2024-08-18T17:40:19.466" v="2423" actId="478"/>
          <ac:picMkLst>
            <pc:docMk/>
            <pc:sldMk cId="1776910203" sldId="281"/>
            <ac:picMk id="12" creationId="{69A9BF9C-2781-D206-956B-3CA435273E9F}"/>
          </ac:picMkLst>
        </pc:picChg>
        <pc:picChg chg="add del mod ord">
          <ac:chgData name="Eric Duncan" userId="32b956e2-1473-4c59-98f0-8e5a58972c86" providerId="ADAL" clId="{422B96D0-898B-44A5-8D05-2B2FE3FB3FE3}" dt="2024-08-18T17:51:23.644" v="3211" actId="478"/>
          <ac:picMkLst>
            <pc:docMk/>
            <pc:sldMk cId="1776910203" sldId="281"/>
            <ac:picMk id="14" creationId="{5870EF9A-343F-848C-D06F-9799B2FF748A}"/>
          </ac:picMkLst>
        </pc:picChg>
        <pc:picChg chg="add del mod ord">
          <ac:chgData name="Eric Duncan" userId="32b956e2-1473-4c59-98f0-8e5a58972c86" providerId="ADAL" clId="{422B96D0-898B-44A5-8D05-2B2FE3FB3FE3}" dt="2024-08-18T17:51:22.138" v="3210" actId="478"/>
          <ac:picMkLst>
            <pc:docMk/>
            <pc:sldMk cId="1776910203" sldId="281"/>
            <ac:picMk id="16" creationId="{0FF759D3-5803-CEEF-74C3-8FA635C66130}"/>
          </ac:picMkLst>
        </pc:picChg>
      </pc:sldChg>
      <pc:sldChg chg="delSp modSp add mod delAnim">
        <pc:chgData name="Eric Duncan" userId="32b956e2-1473-4c59-98f0-8e5a58972c86" providerId="ADAL" clId="{422B96D0-898B-44A5-8D05-2B2FE3FB3FE3}" dt="2024-08-18T18:16:36.875" v="4067" actId="1076"/>
        <pc:sldMkLst>
          <pc:docMk/>
          <pc:sldMk cId="3346230164" sldId="282"/>
        </pc:sldMkLst>
        <pc:spChg chg="del">
          <ac:chgData name="Eric Duncan" userId="32b956e2-1473-4c59-98f0-8e5a58972c86" providerId="ADAL" clId="{422B96D0-898B-44A5-8D05-2B2FE3FB3FE3}" dt="2024-08-18T17:51:02.188" v="3206" actId="478"/>
          <ac:spMkLst>
            <pc:docMk/>
            <pc:sldMk cId="3346230164" sldId="282"/>
            <ac:spMk id="17" creationId="{3A22C454-DB45-7F49-1398-EF4E67CB80BB}"/>
          </ac:spMkLst>
        </pc:spChg>
        <pc:spChg chg="mod ord">
          <ac:chgData name="Eric Duncan" userId="32b956e2-1473-4c59-98f0-8e5a58972c86" providerId="ADAL" clId="{422B96D0-898B-44A5-8D05-2B2FE3FB3FE3}" dt="2024-08-18T18:16:36.875" v="4067" actId="1076"/>
          <ac:spMkLst>
            <pc:docMk/>
            <pc:sldMk cId="3346230164" sldId="282"/>
            <ac:spMk id="18" creationId="{97424AA3-89AA-7324-D56F-181CA3B0E3EC}"/>
          </ac:spMkLst>
        </pc:spChg>
        <pc:picChg chg="mod ord">
          <ac:chgData name="Eric Duncan" userId="32b956e2-1473-4c59-98f0-8e5a58972c86" providerId="ADAL" clId="{422B96D0-898B-44A5-8D05-2B2FE3FB3FE3}" dt="2024-08-18T17:52:26.354" v="3214" actId="166"/>
          <ac:picMkLst>
            <pc:docMk/>
            <pc:sldMk cId="3346230164" sldId="282"/>
            <ac:picMk id="14" creationId="{5870EF9A-343F-848C-D06F-9799B2FF748A}"/>
          </ac:picMkLst>
        </pc:picChg>
        <pc:picChg chg="mod ord">
          <ac:chgData name="Eric Duncan" userId="32b956e2-1473-4c59-98f0-8e5a58972c86" providerId="ADAL" clId="{422B96D0-898B-44A5-8D05-2B2FE3FB3FE3}" dt="2024-08-18T17:52:29.530" v="3215" actId="166"/>
          <ac:picMkLst>
            <pc:docMk/>
            <pc:sldMk cId="3346230164" sldId="282"/>
            <ac:picMk id="16" creationId="{0FF759D3-5803-CEEF-74C3-8FA635C66130}"/>
          </ac:picMkLst>
        </pc:picChg>
      </pc:sldChg>
      <pc:sldChg chg="delSp modSp add mod modTransition delAnim modAnim">
        <pc:chgData name="Eric Duncan" userId="32b956e2-1473-4c59-98f0-8e5a58972c86" providerId="ADAL" clId="{422B96D0-898B-44A5-8D05-2B2FE3FB3FE3}" dt="2024-08-18T18:25:56.353" v="4176" actId="20577"/>
        <pc:sldMkLst>
          <pc:docMk/>
          <pc:sldMk cId="3762052858" sldId="283"/>
        </pc:sldMkLst>
        <pc:spChg chg="mod">
          <ac:chgData name="Eric Duncan" userId="32b956e2-1473-4c59-98f0-8e5a58972c86" providerId="ADAL" clId="{422B96D0-898B-44A5-8D05-2B2FE3FB3FE3}" dt="2024-08-18T18:25:56.353" v="4176" actId="20577"/>
          <ac:spMkLst>
            <pc:docMk/>
            <pc:sldMk cId="3762052858" sldId="283"/>
            <ac:spMk id="18" creationId="{97424AA3-89AA-7324-D56F-181CA3B0E3EC}"/>
          </ac:spMkLst>
        </pc:spChg>
        <pc:picChg chg="mod">
          <ac:chgData name="Eric Duncan" userId="32b956e2-1473-4c59-98f0-8e5a58972c86" providerId="ADAL" clId="{422B96D0-898B-44A5-8D05-2B2FE3FB3FE3}" dt="2024-08-18T18:25:20.605" v="4131" actId="14100"/>
          <ac:picMkLst>
            <pc:docMk/>
            <pc:sldMk cId="3762052858" sldId="283"/>
            <ac:picMk id="14" creationId="{5870EF9A-343F-848C-D06F-9799B2FF748A}"/>
          </ac:picMkLst>
        </pc:picChg>
        <pc:picChg chg="del">
          <ac:chgData name="Eric Duncan" userId="32b956e2-1473-4c59-98f0-8e5a58972c86" providerId="ADAL" clId="{422B96D0-898B-44A5-8D05-2B2FE3FB3FE3}" dt="2024-08-18T17:53:22.628" v="3217" actId="478"/>
          <ac:picMkLst>
            <pc:docMk/>
            <pc:sldMk cId="3762052858" sldId="283"/>
            <ac:picMk id="16" creationId="{0FF759D3-5803-CEEF-74C3-8FA635C66130}"/>
          </ac:picMkLst>
        </pc:picChg>
      </pc:sldChg>
      <pc:sldChg chg="modSp add del mod">
        <pc:chgData name="Eric Duncan" userId="32b956e2-1473-4c59-98f0-8e5a58972c86" providerId="ADAL" clId="{422B96D0-898B-44A5-8D05-2B2FE3FB3FE3}" dt="2024-08-18T17:59:06.889" v="3530" actId="2696"/>
        <pc:sldMkLst>
          <pc:docMk/>
          <pc:sldMk cId="925537937" sldId="284"/>
        </pc:sldMkLst>
        <pc:picChg chg="mod">
          <ac:chgData name="Eric Duncan" userId="32b956e2-1473-4c59-98f0-8e5a58972c86" providerId="ADAL" clId="{422B96D0-898B-44A5-8D05-2B2FE3FB3FE3}" dt="2024-08-18T17:58:48.132" v="3529" actId="1076"/>
          <ac:picMkLst>
            <pc:docMk/>
            <pc:sldMk cId="925537937" sldId="284"/>
            <ac:picMk id="14" creationId="{5870EF9A-343F-848C-D06F-9799B2FF748A}"/>
          </ac:picMkLst>
        </pc:picChg>
        <pc:picChg chg="mod">
          <ac:chgData name="Eric Duncan" userId="32b956e2-1473-4c59-98f0-8e5a58972c86" providerId="ADAL" clId="{422B96D0-898B-44A5-8D05-2B2FE3FB3FE3}" dt="2024-08-18T17:58:45.686" v="3528" actId="1076"/>
          <ac:picMkLst>
            <pc:docMk/>
            <pc:sldMk cId="925537937" sldId="284"/>
            <ac:picMk id="16" creationId="{0FF759D3-5803-CEEF-74C3-8FA635C66130}"/>
          </ac:picMkLst>
        </pc:picChg>
      </pc:sldChg>
      <pc:sldChg chg="modSp new mod ord">
        <pc:chgData name="Eric Duncan" userId="32b956e2-1473-4c59-98f0-8e5a58972c86" providerId="ADAL" clId="{422B96D0-898B-44A5-8D05-2B2FE3FB3FE3}" dt="2024-08-18T19:06:09.528" v="4706"/>
        <pc:sldMkLst>
          <pc:docMk/>
          <pc:sldMk cId="1677876653" sldId="284"/>
        </pc:sldMkLst>
        <pc:spChg chg="mod">
          <ac:chgData name="Eric Duncan" userId="32b956e2-1473-4c59-98f0-8e5a58972c86" providerId="ADAL" clId="{422B96D0-898B-44A5-8D05-2B2FE3FB3FE3}" dt="2024-08-18T18:02:53.735" v="3588" actId="20577"/>
          <ac:spMkLst>
            <pc:docMk/>
            <pc:sldMk cId="1677876653" sldId="284"/>
            <ac:spMk id="2" creationId="{9D2591B5-47EC-45D9-321A-AB51D233A526}"/>
          </ac:spMkLst>
        </pc:spChg>
        <pc:spChg chg="mod">
          <ac:chgData name="Eric Duncan" userId="32b956e2-1473-4c59-98f0-8e5a58972c86" providerId="ADAL" clId="{422B96D0-898B-44A5-8D05-2B2FE3FB3FE3}" dt="2024-08-18T19:06:09.528" v="4706"/>
          <ac:spMkLst>
            <pc:docMk/>
            <pc:sldMk cId="1677876653" sldId="284"/>
            <ac:spMk id="3" creationId="{0AAC8A81-CABC-2CD7-8BB2-5522EF117FCF}"/>
          </ac:spMkLst>
        </pc:spChg>
      </pc:sldChg>
      <pc:sldChg chg="delSp modSp add mod delAnim modAnim">
        <pc:chgData name="Eric Duncan" userId="32b956e2-1473-4c59-98f0-8e5a58972c86" providerId="ADAL" clId="{422B96D0-898B-44A5-8D05-2B2FE3FB3FE3}" dt="2024-08-18T18:21:14.408" v="4082"/>
        <pc:sldMkLst>
          <pc:docMk/>
          <pc:sldMk cId="1403156897" sldId="285"/>
        </pc:sldMkLst>
        <pc:spChg chg="mod">
          <ac:chgData name="Eric Duncan" userId="32b956e2-1473-4c59-98f0-8e5a58972c86" providerId="ADAL" clId="{422B96D0-898B-44A5-8D05-2B2FE3FB3FE3}" dt="2024-08-18T18:19:15.295" v="4081" actId="1076"/>
          <ac:spMkLst>
            <pc:docMk/>
            <pc:sldMk cId="1403156897" sldId="285"/>
            <ac:spMk id="18" creationId="{97424AA3-89AA-7324-D56F-181CA3B0E3EC}"/>
          </ac:spMkLst>
        </pc:spChg>
        <pc:picChg chg="del">
          <ac:chgData name="Eric Duncan" userId="32b956e2-1473-4c59-98f0-8e5a58972c86" providerId="ADAL" clId="{422B96D0-898B-44A5-8D05-2B2FE3FB3FE3}" dt="2024-08-18T18:18:46.632" v="4069" actId="478"/>
          <ac:picMkLst>
            <pc:docMk/>
            <pc:sldMk cId="1403156897" sldId="285"/>
            <ac:picMk id="14" creationId="{5870EF9A-343F-848C-D06F-9799B2FF748A}"/>
          </ac:picMkLst>
        </pc:picChg>
        <pc:picChg chg="del">
          <ac:chgData name="Eric Duncan" userId="32b956e2-1473-4c59-98f0-8e5a58972c86" providerId="ADAL" clId="{422B96D0-898B-44A5-8D05-2B2FE3FB3FE3}" dt="2024-08-18T18:18:47.338" v="4070" actId="478"/>
          <ac:picMkLst>
            <pc:docMk/>
            <pc:sldMk cId="1403156897" sldId="285"/>
            <ac:picMk id="16" creationId="{0FF759D3-5803-CEEF-74C3-8FA635C66130}"/>
          </ac:picMkLst>
        </pc:picChg>
      </pc:sldChg>
      <pc:sldChg chg="modSp add modAnim">
        <pc:chgData name="Eric Duncan" userId="32b956e2-1473-4c59-98f0-8e5a58972c86" providerId="ADAL" clId="{422B96D0-898B-44A5-8D05-2B2FE3FB3FE3}" dt="2024-08-18T18:41:55.801" v="4593" actId="255"/>
        <pc:sldMkLst>
          <pc:docMk/>
          <pc:sldMk cId="3186293388" sldId="286"/>
        </pc:sldMkLst>
        <pc:spChg chg="mod">
          <ac:chgData name="Eric Duncan" userId="32b956e2-1473-4c59-98f0-8e5a58972c86" providerId="ADAL" clId="{422B96D0-898B-44A5-8D05-2B2FE3FB3FE3}" dt="2024-08-18T18:41:55.801" v="4593" actId="255"/>
          <ac:spMkLst>
            <pc:docMk/>
            <pc:sldMk cId="3186293388" sldId="286"/>
            <ac:spMk id="3" creationId="{8C716236-972B-3437-ACF6-17167055C8A6}"/>
          </ac:spMkLst>
        </pc:spChg>
      </pc:sldChg>
      <pc:sldChg chg="addSp delSp modSp new mod ord">
        <pc:chgData name="Eric Duncan" userId="32b956e2-1473-4c59-98f0-8e5a58972c86" providerId="ADAL" clId="{422B96D0-898B-44A5-8D05-2B2FE3FB3FE3}" dt="2024-08-18T19:25:37.827" v="4957" actId="207"/>
        <pc:sldMkLst>
          <pc:docMk/>
          <pc:sldMk cId="3695610989" sldId="287"/>
        </pc:sldMkLst>
        <pc:spChg chg="mod">
          <ac:chgData name="Eric Duncan" userId="32b956e2-1473-4c59-98f0-8e5a58972c86" providerId="ADAL" clId="{422B96D0-898B-44A5-8D05-2B2FE3FB3FE3}" dt="2024-08-18T19:25:37.827" v="4957" actId="207"/>
          <ac:spMkLst>
            <pc:docMk/>
            <pc:sldMk cId="3695610989" sldId="287"/>
            <ac:spMk id="2" creationId="{FFC92507-D1B1-942F-6E81-D05EBE2B310D}"/>
          </ac:spMkLst>
        </pc:spChg>
        <pc:spChg chg="del">
          <ac:chgData name="Eric Duncan" userId="32b956e2-1473-4c59-98f0-8e5a58972c86" providerId="ADAL" clId="{422B96D0-898B-44A5-8D05-2B2FE3FB3FE3}" dt="2024-08-18T19:24:55.550" v="4950" actId="931"/>
          <ac:spMkLst>
            <pc:docMk/>
            <pc:sldMk cId="3695610989" sldId="287"/>
            <ac:spMk id="3" creationId="{C6EED0E3-5D1D-18C1-B6C6-6E050115855E}"/>
          </ac:spMkLst>
        </pc:spChg>
        <pc:picChg chg="add mod ord">
          <ac:chgData name="Eric Duncan" userId="32b956e2-1473-4c59-98f0-8e5a58972c86" providerId="ADAL" clId="{422B96D0-898B-44A5-8D05-2B2FE3FB3FE3}" dt="2024-08-18T19:25:08.517" v="4954" actId="167"/>
          <ac:picMkLst>
            <pc:docMk/>
            <pc:sldMk cId="3695610989" sldId="287"/>
            <ac:picMk id="5" creationId="{00253471-CF8D-6112-7653-9EEC86988060}"/>
          </ac:picMkLst>
        </pc:picChg>
      </pc:sldChg>
      <pc:sldChg chg="addSp delSp modSp new mod">
        <pc:chgData name="Eric Duncan" userId="32b956e2-1473-4c59-98f0-8e5a58972c86" providerId="ADAL" clId="{422B96D0-898B-44A5-8D05-2B2FE3FB3FE3}" dt="2024-08-18T19:27:22.462" v="4975" actId="1076"/>
        <pc:sldMkLst>
          <pc:docMk/>
          <pc:sldMk cId="545000791" sldId="288"/>
        </pc:sldMkLst>
        <pc:spChg chg="mod">
          <ac:chgData name="Eric Duncan" userId="32b956e2-1473-4c59-98f0-8e5a58972c86" providerId="ADAL" clId="{422B96D0-898B-44A5-8D05-2B2FE3FB3FE3}" dt="2024-08-18T19:27:22.462" v="4975" actId="1076"/>
          <ac:spMkLst>
            <pc:docMk/>
            <pc:sldMk cId="545000791" sldId="288"/>
            <ac:spMk id="2" creationId="{CCAF5F9B-AAE8-7622-9587-EC04B9CDFB17}"/>
          </ac:spMkLst>
        </pc:spChg>
        <pc:spChg chg="del">
          <ac:chgData name="Eric Duncan" userId="32b956e2-1473-4c59-98f0-8e5a58972c86" providerId="ADAL" clId="{422B96D0-898B-44A5-8D05-2B2FE3FB3FE3}" dt="2024-08-18T19:26:47.159" v="4968" actId="931"/>
          <ac:spMkLst>
            <pc:docMk/>
            <pc:sldMk cId="545000791" sldId="288"/>
            <ac:spMk id="3" creationId="{9B85F849-4AF9-4AAB-FC20-1F99917544E5}"/>
          </ac:spMkLst>
        </pc:spChg>
        <pc:picChg chg="add mod ord">
          <ac:chgData name="Eric Duncan" userId="32b956e2-1473-4c59-98f0-8e5a58972c86" providerId="ADAL" clId="{422B96D0-898B-44A5-8D05-2B2FE3FB3FE3}" dt="2024-08-18T19:27:14.955" v="4973" actId="167"/>
          <ac:picMkLst>
            <pc:docMk/>
            <pc:sldMk cId="545000791" sldId="288"/>
            <ac:picMk id="5" creationId="{DD2F62E4-4BBA-A97C-4A81-4A6338E9D56E}"/>
          </ac:picMkLst>
        </pc:picChg>
        <pc:picChg chg="add del mod">
          <ac:chgData name="Eric Duncan" userId="32b956e2-1473-4c59-98f0-8e5a58972c86" providerId="ADAL" clId="{422B96D0-898B-44A5-8D05-2B2FE3FB3FE3}" dt="2024-08-18T19:26:55.685" v="4969" actId="478"/>
          <ac:picMkLst>
            <pc:docMk/>
            <pc:sldMk cId="545000791" sldId="288"/>
            <ac:picMk id="7" creationId="{828D3ACF-045F-2823-BD49-71DC194FCE38}"/>
          </ac:picMkLst>
        </pc:picChg>
        <pc:picChg chg="add del mod">
          <ac:chgData name="Eric Duncan" userId="32b956e2-1473-4c59-98f0-8e5a58972c86" providerId="ADAL" clId="{422B96D0-898B-44A5-8D05-2B2FE3FB3FE3}" dt="2024-08-18T19:27:04.259" v="4970" actId="478"/>
          <ac:picMkLst>
            <pc:docMk/>
            <pc:sldMk cId="545000791" sldId="288"/>
            <ac:picMk id="9" creationId="{86C1CF31-76E3-48C3-DD73-B30BC41938C1}"/>
          </ac:picMkLst>
        </pc:picChg>
      </pc:sldChg>
      <pc:sldChg chg="addSp delSp modSp new mod">
        <pc:chgData name="Eric Duncan" userId="32b956e2-1473-4c59-98f0-8e5a58972c86" providerId="ADAL" clId="{422B96D0-898B-44A5-8D05-2B2FE3FB3FE3}" dt="2024-08-18T20:17:13.075" v="5580" actId="1076"/>
        <pc:sldMkLst>
          <pc:docMk/>
          <pc:sldMk cId="2364508625" sldId="289"/>
        </pc:sldMkLst>
        <pc:spChg chg="del mod">
          <ac:chgData name="Eric Duncan" userId="32b956e2-1473-4c59-98f0-8e5a58972c86" providerId="ADAL" clId="{422B96D0-898B-44A5-8D05-2B2FE3FB3FE3}" dt="2024-08-18T20:16:44.756" v="5572" actId="478"/>
          <ac:spMkLst>
            <pc:docMk/>
            <pc:sldMk cId="2364508625" sldId="289"/>
            <ac:spMk id="2" creationId="{0364A1C2-A5FC-188B-B56D-2D570697F896}"/>
          </ac:spMkLst>
        </pc:spChg>
        <pc:spChg chg="del">
          <ac:chgData name="Eric Duncan" userId="32b956e2-1473-4c59-98f0-8e5a58972c86" providerId="ADAL" clId="{422B96D0-898B-44A5-8D05-2B2FE3FB3FE3}" dt="2024-08-18T19:37:09.776" v="5332" actId="478"/>
          <ac:spMkLst>
            <pc:docMk/>
            <pc:sldMk cId="2364508625" sldId="289"/>
            <ac:spMk id="3" creationId="{3E94E7F1-A8F2-866D-9513-66F742A94CA3}"/>
          </ac:spMkLst>
        </pc:spChg>
        <pc:spChg chg="del">
          <ac:chgData name="Eric Duncan" userId="32b956e2-1473-4c59-98f0-8e5a58972c86" providerId="ADAL" clId="{422B96D0-898B-44A5-8D05-2B2FE3FB3FE3}" dt="2024-08-18T19:37:11.042" v="5333" actId="478"/>
          <ac:spMkLst>
            <pc:docMk/>
            <pc:sldMk cId="2364508625" sldId="289"/>
            <ac:spMk id="4" creationId="{3037B31B-2CB7-B90F-CC37-83D483C87AAC}"/>
          </ac:spMkLst>
        </pc:spChg>
        <pc:spChg chg="add mod">
          <ac:chgData name="Eric Duncan" userId="32b956e2-1473-4c59-98f0-8e5a58972c86" providerId="ADAL" clId="{422B96D0-898B-44A5-8D05-2B2FE3FB3FE3}" dt="2024-08-18T19:47:23.845" v="5561" actId="20577"/>
          <ac:spMkLst>
            <pc:docMk/>
            <pc:sldMk cId="2364508625" sldId="289"/>
            <ac:spMk id="5" creationId="{FD9287AB-CFF7-B866-A2DB-7B8981650630}"/>
          </ac:spMkLst>
        </pc:spChg>
        <pc:spChg chg="add mod">
          <ac:chgData name="Eric Duncan" userId="32b956e2-1473-4c59-98f0-8e5a58972c86" providerId="ADAL" clId="{422B96D0-898B-44A5-8D05-2B2FE3FB3FE3}" dt="2024-08-18T20:17:09.820" v="5579" actId="14100"/>
          <ac:spMkLst>
            <pc:docMk/>
            <pc:sldMk cId="2364508625" sldId="289"/>
            <ac:spMk id="13" creationId="{33FDB51B-382A-CA04-A4F1-709F2F1526F3}"/>
          </ac:spMkLst>
        </pc:spChg>
        <pc:picChg chg="add mod ord">
          <ac:chgData name="Eric Duncan" userId="32b956e2-1473-4c59-98f0-8e5a58972c86" providerId="ADAL" clId="{422B96D0-898B-44A5-8D05-2B2FE3FB3FE3}" dt="2024-08-18T19:44:36.880" v="5519" actId="167"/>
          <ac:picMkLst>
            <pc:docMk/>
            <pc:sldMk cId="2364508625" sldId="289"/>
            <ac:picMk id="7" creationId="{11E98A34-627F-D920-8AE6-1F5533B69F01}"/>
          </ac:picMkLst>
        </pc:picChg>
        <pc:picChg chg="add mod">
          <ac:chgData name="Eric Duncan" userId="32b956e2-1473-4c59-98f0-8e5a58972c86" providerId="ADAL" clId="{422B96D0-898B-44A5-8D05-2B2FE3FB3FE3}" dt="2024-08-18T19:51:35.490" v="5566"/>
          <ac:picMkLst>
            <pc:docMk/>
            <pc:sldMk cId="2364508625" sldId="289"/>
            <ac:picMk id="9" creationId="{EE1579B9-DF31-3E70-EDA9-475C738C1E5C}"/>
          </ac:picMkLst>
        </pc:picChg>
        <pc:picChg chg="add mod">
          <ac:chgData name="Eric Duncan" userId="32b956e2-1473-4c59-98f0-8e5a58972c86" providerId="ADAL" clId="{422B96D0-898B-44A5-8D05-2B2FE3FB3FE3}" dt="2024-08-18T19:51:58.984" v="5567"/>
          <ac:picMkLst>
            <pc:docMk/>
            <pc:sldMk cId="2364508625" sldId="289"/>
            <ac:picMk id="11" creationId="{62FDD393-4AD8-D98D-09A1-1C91F9499190}"/>
          </ac:picMkLst>
        </pc:picChg>
        <pc:picChg chg="add mod">
          <ac:chgData name="Eric Duncan" userId="32b956e2-1473-4c59-98f0-8e5a58972c86" providerId="ADAL" clId="{422B96D0-898B-44A5-8D05-2B2FE3FB3FE3}" dt="2024-08-18T20:17:13.075" v="5580" actId="1076"/>
          <ac:picMkLst>
            <pc:docMk/>
            <pc:sldMk cId="2364508625" sldId="289"/>
            <ac:picMk id="15" creationId="{41364A3E-535F-088F-75E7-2FDB1BFF0527}"/>
          </ac:picMkLst>
        </pc:picChg>
        <pc:picChg chg="add">
          <ac:chgData name="Eric Duncan" userId="32b956e2-1473-4c59-98f0-8e5a58972c86" providerId="ADAL" clId="{422B96D0-898B-44A5-8D05-2B2FE3FB3FE3}" dt="2024-08-18T19:53:14.433" v="5568"/>
          <ac:picMkLst>
            <pc:docMk/>
            <pc:sldMk cId="2364508625" sldId="289"/>
            <ac:picMk id="1026" creationId="{57A38AC2-3F29-46AC-C2C4-A7572ABA44C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BB57FE-8ADD-47AD-82CD-89ACD08CD783}" type="datetimeFigureOut">
              <a:rPr lang="en-US" smtClean="0"/>
              <a:t>9/5/2024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2DD06A-5F9B-4C31-BBEE-A975F1B47A8E}" type="slidenum">
              <a:rPr lang="en-US" smtClean="0"/>
              <a:t>‹#›</a:t>
            </a:fld>
            <a:endParaRPr lang="en-US" dirty="0"/>
          </a:p>
        </p:txBody>
      </p:sp>
    </p:spTree>
    <p:extLst>
      <p:ext uri="{BB962C8B-B14F-4D97-AF65-F5344CB8AC3E}">
        <p14:creationId xmlns:p14="http://schemas.microsoft.com/office/powerpoint/2010/main" val="3535686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this presentation, we will explore the benefits of embedding PowerApps into PowerBI reports and how to do it. Join us on this journey to enhance your Power BI reports with PowerApps.</a:t>
            </a:r>
          </a:p>
        </p:txBody>
      </p:sp>
      <p:sp>
        <p:nvSpPr>
          <p:cNvPr id="4" name="Slide Number Placeholder 3"/>
          <p:cNvSpPr>
            <a:spLocks noGrp="1"/>
          </p:cNvSpPr>
          <p:nvPr>
            <p:ph type="sldNum" sz="quarter" idx="5"/>
          </p:nvPr>
        </p:nvSpPr>
        <p:spPr/>
        <p:txBody>
          <a:bodyPr/>
          <a:lstStyle/>
          <a:p>
            <a:fld id="{D6853909-64B3-4B57-8C14-593D41B20CBD}" type="slidenum">
              <a:rPr lang="en-US" smtClean="0"/>
              <a:t>1</a:t>
            </a:fld>
            <a:endParaRPr lang="en-US"/>
          </a:p>
        </p:txBody>
      </p:sp>
    </p:spTree>
    <p:extLst>
      <p:ext uri="{BB962C8B-B14F-4D97-AF65-F5344CB8AC3E}">
        <p14:creationId xmlns:p14="http://schemas.microsoft.com/office/powerpoint/2010/main" val="3984716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this slide, we will introduce the presenter and provide some background information. The presenter has 18 years of experience at JE Dunn Construction in multiple areas. The presenter is a problem solver, creator, and integrator. The purpose of this presentation is to empower PowerBI Reports with PowerApps and Flows to enable users to interact with data in real time and make informed decisions. The images in this slide consist of an office desk and construction tools to represent the presenter's background.</a:t>
            </a:r>
          </a:p>
        </p:txBody>
      </p:sp>
      <p:sp>
        <p:nvSpPr>
          <p:cNvPr id="4" name="Slide Number Placeholder 3"/>
          <p:cNvSpPr>
            <a:spLocks noGrp="1"/>
          </p:cNvSpPr>
          <p:nvPr>
            <p:ph type="sldNum" sz="quarter" idx="5"/>
          </p:nvPr>
        </p:nvSpPr>
        <p:spPr/>
        <p:txBody>
          <a:bodyPr/>
          <a:lstStyle/>
          <a:p>
            <a:fld id="{B02DD06A-5F9B-4C31-BBEE-A975F1B47A8E}" type="slidenum">
              <a:rPr lang="en-US" smtClean="0"/>
              <a:t>3</a:t>
            </a:fld>
            <a:endParaRPr lang="en-US"/>
          </a:p>
        </p:txBody>
      </p:sp>
    </p:spTree>
    <p:extLst>
      <p:ext uri="{BB962C8B-B14F-4D97-AF65-F5344CB8AC3E}">
        <p14:creationId xmlns:p14="http://schemas.microsoft.com/office/powerpoint/2010/main" val="4246605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9/5/2024</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2862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9/5/2024</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56258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9/5/2024</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12143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9/5/2024</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228280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9/5/2024</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898126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9/5/2024</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069935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9/5/2024</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48682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9/5/2024</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180946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9/5/2024</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354843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9/5/2024</a:t>
            </a:fld>
            <a:endParaRPr lang="en-US" dirty="0"/>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68480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9/5/2024</a:t>
            </a:fld>
            <a:endParaRPr lang="en-US" dirty="0"/>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04477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9/5/2024</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18953509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1BA7680-B1FB-4B6B-2155-45DD5D6C4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chnology and data">
            <a:extLst>
              <a:ext uri="{FF2B5EF4-FFF2-40B4-BE49-F238E27FC236}">
                <a16:creationId xmlns:a16="http://schemas.microsoft.com/office/drawing/2014/main" id="{54F1E65B-B2AA-41E6-887D-8CFC5A653004}"/>
              </a:ext>
            </a:extLst>
          </p:cNvPr>
          <p:cNvPicPr>
            <a:picLocks noChangeAspect="1"/>
          </p:cNvPicPr>
          <p:nvPr/>
        </p:nvPicPr>
        <p:blipFill>
          <a:blip r:embed="rId3"/>
          <a:srcRect l="9091" t="14773"/>
          <a:stretch/>
        </p:blipFill>
        <p:spPr>
          <a:xfrm>
            <a:off x="20" y="10"/>
            <a:ext cx="12191980" cy="6857990"/>
          </a:xfrm>
          <a:prstGeom prst="rect">
            <a:avLst/>
          </a:prstGeom>
        </p:spPr>
      </p:pic>
      <p:sp>
        <p:nvSpPr>
          <p:cNvPr id="18" name="Rectangle 17">
            <a:extLst>
              <a:ext uri="{FF2B5EF4-FFF2-40B4-BE49-F238E27FC236}">
                <a16:creationId xmlns:a16="http://schemas.microsoft.com/office/drawing/2014/main" id="{A9CCD9CD-49AE-3D3E-923B-81ECD3FBF7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32383"/>
            <a:ext cx="12192000" cy="4525617"/>
          </a:xfrm>
          <a:prstGeom prst="rect">
            <a:avLst/>
          </a:prstGeom>
          <a:gradFill>
            <a:gsLst>
              <a:gs pos="0">
                <a:srgbClr val="000000">
                  <a:alpha val="0"/>
                </a:srgbClr>
              </a:gs>
              <a:gs pos="55000">
                <a:srgbClr val="000000">
                  <a:alpha val="35000"/>
                </a:srgbClr>
              </a:gs>
              <a:gs pos="100000">
                <a:srgbClr val="000000">
                  <a:alpha val="4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7444A8-6789-A814-CF67-E5AB7DAADFF1}"/>
              </a:ext>
            </a:extLst>
          </p:cNvPr>
          <p:cNvSpPr>
            <a:spLocks noGrp="1"/>
          </p:cNvSpPr>
          <p:nvPr>
            <p:ph type="ctrTitle"/>
          </p:nvPr>
        </p:nvSpPr>
        <p:spPr>
          <a:xfrm>
            <a:off x="624506" y="3991500"/>
            <a:ext cx="11249994" cy="1870483"/>
          </a:xfrm>
        </p:spPr>
        <p:txBody>
          <a:bodyPr>
            <a:normAutofit fontScale="90000"/>
          </a:bodyPr>
          <a:lstStyle/>
          <a:p>
            <a:pPr algn="l"/>
            <a:r>
              <a:rPr lang="en-US" sz="5600" dirty="0">
                <a:solidFill>
                  <a:srgbClr val="FFFFFF"/>
                </a:solidFill>
              </a:rPr>
              <a:t>Empowering Power BI Reports with Power Apps and Power Automate </a:t>
            </a:r>
          </a:p>
        </p:txBody>
      </p:sp>
      <p:sp>
        <p:nvSpPr>
          <p:cNvPr id="3" name="Subtitle 2">
            <a:extLst>
              <a:ext uri="{FF2B5EF4-FFF2-40B4-BE49-F238E27FC236}">
                <a16:creationId xmlns:a16="http://schemas.microsoft.com/office/drawing/2014/main" id="{A3FC5A33-D601-2822-1579-170D2334D1D2}"/>
              </a:ext>
            </a:extLst>
          </p:cNvPr>
          <p:cNvSpPr>
            <a:spLocks noGrp="1"/>
          </p:cNvSpPr>
          <p:nvPr>
            <p:ph type="subTitle" idx="1"/>
          </p:nvPr>
        </p:nvSpPr>
        <p:spPr>
          <a:xfrm>
            <a:off x="624506" y="5917399"/>
            <a:ext cx="8837546" cy="644789"/>
          </a:xfrm>
        </p:spPr>
        <p:txBody>
          <a:bodyPr>
            <a:normAutofit/>
          </a:bodyPr>
          <a:lstStyle/>
          <a:p>
            <a:pPr algn="l"/>
            <a:r>
              <a:rPr lang="en-US" sz="2400" dirty="0">
                <a:solidFill>
                  <a:srgbClr val="FFFFFF"/>
                </a:solidFill>
              </a:rPr>
              <a:t>Making Your Data Actionable!</a:t>
            </a:r>
          </a:p>
        </p:txBody>
      </p:sp>
    </p:spTree>
    <p:extLst>
      <p:ext uri="{BB962C8B-B14F-4D97-AF65-F5344CB8AC3E}">
        <p14:creationId xmlns:p14="http://schemas.microsoft.com/office/powerpoint/2010/main" val="365072941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42"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0D3FD2A-36EB-551D-B136-F84EF24E95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757" y="3356975"/>
            <a:ext cx="2398154" cy="609531"/>
          </a:xfrm>
          <a:prstGeom prst="rect">
            <a:avLst/>
          </a:prstGeom>
        </p:spPr>
      </p:pic>
      <p:pic>
        <p:nvPicPr>
          <p:cNvPr id="8" name="Picture 7" descr="Logo&#10;&#10;Description automatically generated with medium confidence">
            <a:extLst>
              <a:ext uri="{FF2B5EF4-FFF2-40B4-BE49-F238E27FC236}">
                <a16:creationId xmlns:a16="http://schemas.microsoft.com/office/drawing/2014/main" id="{78B3C58B-EEB5-34B9-4D60-E352C14D86C4}"/>
              </a:ext>
            </a:extLst>
          </p:cNvPr>
          <p:cNvPicPr>
            <a:picLocks noChangeAspect="1"/>
          </p:cNvPicPr>
          <p:nvPr/>
        </p:nvPicPr>
        <p:blipFill rotWithShape="1">
          <a:blip r:embed="rId3">
            <a:extLst>
              <a:ext uri="{28A0092B-C50C-407E-A947-70E740481C1C}">
                <a14:useLocalDpi xmlns:a14="http://schemas.microsoft.com/office/drawing/2010/main" val="0"/>
              </a:ext>
            </a:extLst>
          </a:blip>
          <a:srcRect t="34689" b="30479"/>
          <a:stretch/>
        </p:blipFill>
        <p:spPr>
          <a:xfrm>
            <a:off x="4190654" y="3326996"/>
            <a:ext cx="3810689" cy="948110"/>
          </a:xfrm>
          <a:prstGeom prst="rect">
            <a:avLst/>
          </a:prstGeom>
        </p:spPr>
      </p:pic>
      <p:pic>
        <p:nvPicPr>
          <p:cNvPr id="17" name="Picture 16" descr="Logo, company name&#10;&#10;Description automatically generated">
            <a:extLst>
              <a:ext uri="{FF2B5EF4-FFF2-40B4-BE49-F238E27FC236}">
                <a16:creationId xmlns:a16="http://schemas.microsoft.com/office/drawing/2014/main" id="{78C3BB4E-C8E9-1394-A8D0-16EC759F14CA}"/>
              </a:ext>
            </a:extLst>
          </p:cNvPr>
          <p:cNvPicPr>
            <a:picLocks noChangeAspect="1"/>
          </p:cNvPicPr>
          <p:nvPr/>
        </p:nvPicPr>
        <p:blipFill rotWithShape="1">
          <a:blip r:embed="rId4">
            <a:extLst>
              <a:ext uri="{28A0092B-C50C-407E-A947-70E740481C1C}">
                <a14:useLocalDpi xmlns:a14="http://schemas.microsoft.com/office/drawing/2010/main" val="0"/>
              </a:ext>
            </a:extLst>
          </a:blip>
          <a:srcRect t="27491" b="26292"/>
          <a:stretch/>
        </p:blipFill>
        <p:spPr>
          <a:xfrm>
            <a:off x="1516380" y="5598126"/>
            <a:ext cx="3085362" cy="1018538"/>
          </a:xfrm>
          <a:prstGeom prst="rect">
            <a:avLst/>
          </a:prstGeom>
        </p:spPr>
      </p:pic>
      <p:pic>
        <p:nvPicPr>
          <p:cNvPr id="30" name="Picture 29" descr="Logo&#10;&#10;Description automatically generated">
            <a:extLst>
              <a:ext uri="{FF2B5EF4-FFF2-40B4-BE49-F238E27FC236}">
                <a16:creationId xmlns:a16="http://schemas.microsoft.com/office/drawing/2014/main" id="{47C95CDC-C4AA-5B77-B28A-97EF5B8009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2202" y="152400"/>
            <a:ext cx="2867595" cy="1848165"/>
          </a:xfrm>
          <a:prstGeom prst="rect">
            <a:avLst/>
          </a:prstGeom>
        </p:spPr>
      </p:pic>
      <p:sp>
        <p:nvSpPr>
          <p:cNvPr id="31" name="TextBox 30">
            <a:extLst>
              <a:ext uri="{FF2B5EF4-FFF2-40B4-BE49-F238E27FC236}">
                <a16:creationId xmlns:a16="http://schemas.microsoft.com/office/drawing/2014/main" id="{EAF0C04A-59CB-0522-D156-6C1FF4BC533B}"/>
              </a:ext>
            </a:extLst>
          </p:cNvPr>
          <p:cNvSpPr txBox="1"/>
          <p:nvPr/>
        </p:nvSpPr>
        <p:spPr>
          <a:xfrm>
            <a:off x="0" y="2185886"/>
            <a:ext cx="12192000" cy="461665"/>
          </a:xfrm>
          <a:prstGeom prst="rect">
            <a:avLst/>
          </a:prstGeom>
          <a:solidFill>
            <a:schemeClr val="bg1">
              <a:lumMod val="85000"/>
            </a:schemeClr>
          </a:solidFill>
        </p:spPr>
        <p:txBody>
          <a:bodyPr wrap="square" rtlCol="0">
            <a:spAutoFit/>
          </a:bodyPr>
          <a:lstStyle/>
          <a:p>
            <a:pPr algn="ctr"/>
            <a:r>
              <a:rPr lang="en-US" sz="2400" b="1" dirty="0"/>
              <a:t>Please thank our sponsors</a:t>
            </a:r>
          </a:p>
        </p:txBody>
      </p:sp>
      <p:pic>
        <p:nvPicPr>
          <p:cNvPr id="6" name="Picture 5" descr="A logo for a company&#10;&#10;Description automatically generated">
            <a:extLst>
              <a:ext uri="{FF2B5EF4-FFF2-40B4-BE49-F238E27FC236}">
                <a16:creationId xmlns:a16="http://schemas.microsoft.com/office/drawing/2014/main" id="{F8C60DE7-8CA0-D3F5-4B16-9DF8B9BFDF32}"/>
              </a:ext>
            </a:extLst>
          </p:cNvPr>
          <p:cNvPicPr>
            <a:picLocks noChangeAspect="1"/>
          </p:cNvPicPr>
          <p:nvPr/>
        </p:nvPicPr>
        <p:blipFill rotWithShape="1">
          <a:blip r:embed="rId6">
            <a:extLst>
              <a:ext uri="{28A0092B-C50C-407E-A947-70E740481C1C}">
                <a14:useLocalDpi xmlns:a14="http://schemas.microsoft.com/office/drawing/2010/main" val="0"/>
              </a:ext>
            </a:extLst>
          </a:blip>
          <a:srcRect t="22387" b="20021"/>
          <a:stretch/>
        </p:blipFill>
        <p:spPr>
          <a:xfrm>
            <a:off x="8077200" y="5105400"/>
            <a:ext cx="3334215" cy="1371601"/>
          </a:xfrm>
          <a:prstGeom prst="rect">
            <a:avLst/>
          </a:prstGeom>
        </p:spPr>
      </p:pic>
      <p:pic>
        <p:nvPicPr>
          <p:cNvPr id="3" name="Picture 2" descr="A black and blue logo&#10;&#10;Description automatically generated">
            <a:extLst>
              <a:ext uri="{FF2B5EF4-FFF2-40B4-BE49-F238E27FC236}">
                <a16:creationId xmlns:a16="http://schemas.microsoft.com/office/drawing/2014/main" id="{B7803854-1A95-B14B-40B1-BE279432B13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74509" y="4488977"/>
            <a:ext cx="2186649" cy="931148"/>
          </a:xfrm>
          <a:prstGeom prst="rect">
            <a:avLst/>
          </a:prstGeom>
        </p:spPr>
      </p:pic>
      <p:pic>
        <p:nvPicPr>
          <p:cNvPr id="2" name="Picture 1" descr="A logo for a software company&#10;&#10;Description automatically generated">
            <a:extLst>
              <a:ext uri="{FF2B5EF4-FFF2-40B4-BE49-F238E27FC236}">
                <a16:creationId xmlns:a16="http://schemas.microsoft.com/office/drawing/2014/main" id="{6FDD6FE3-C5D8-B9EE-2DE1-1BFDE6FCF86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10600" y="2984434"/>
            <a:ext cx="2404280" cy="1717343"/>
          </a:xfrm>
          <a:prstGeom prst="rect">
            <a:avLst/>
          </a:prstGeom>
        </p:spPr>
      </p:pic>
      <p:pic>
        <p:nvPicPr>
          <p:cNvPr id="1026" name="Picture 2" descr="Unimax Named Second Best SMB To Work For In Minnesota">
            <a:extLst>
              <a:ext uri="{FF2B5EF4-FFF2-40B4-BE49-F238E27FC236}">
                <a16:creationId xmlns:a16="http://schemas.microsoft.com/office/drawing/2014/main" id="{3B590E09-071B-3277-AD92-41445B5DF76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b="20874"/>
          <a:stretch/>
        </p:blipFill>
        <p:spPr bwMode="auto">
          <a:xfrm>
            <a:off x="855228" y="4426800"/>
            <a:ext cx="2595219" cy="881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398244"/>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Business people shaking hands">
            <a:extLst>
              <a:ext uri="{FF2B5EF4-FFF2-40B4-BE49-F238E27FC236}">
                <a16:creationId xmlns:a16="http://schemas.microsoft.com/office/drawing/2014/main" id="{F5805528-B654-450E-BD55-C84F06A49FE8}"/>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p:blipFill>
        <p:spPr>
          <a:xfrm>
            <a:off x="-12600" y="0"/>
            <a:ext cx="12192000" cy="7372914"/>
          </a:xfrm>
          <a:prstGeom prst="rect">
            <a:avLst/>
          </a:prstGeom>
        </p:spPr>
      </p:pic>
      <p:sp>
        <p:nvSpPr>
          <p:cNvPr id="2" name="Title 1">
            <a:extLst>
              <a:ext uri="{FF2B5EF4-FFF2-40B4-BE49-F238E27FC236}">
                <a16:creationId xmlns:a16="http://schemas.microsoft.com/office/drawing/2014/main" id="{A5246784-F856-BABF-6BB7-F825E74904E1}"/>
              </a:ext>
            </a:extLst>
          </p:cNvPr>
          <p:cNvSpPr>
            <a:spLocks noGrp="1"/>
          </p:cNvSpPr>
          <p:nvPr>
            <p:ph type="title"/>
          </p:nvPr>
        </p:nvSpPr>
        <p:spPr>
          <a:xfrm>
            <a:off x="815848" y="582809"/>
            <a:ext cx="4621553" cy="1360728"/>
          </a:xfrm>
        </p:spPr>
        <p:txBody>
          <a:bodyPr vert="horz" lIns="91440" tIns="45720" rIns="91440" bIns="45720" rtlCol="0" anchor="b">
            <a:normAutofit/>
          </a:bodyPr>
          <a:lstStyle/>
          <a:p>
            <a:r>
              <a:rPr lang="en-US" b="1" kern="1200" dirty="0">
                <a:solidFill>
                  <a:schemeClr val="accent3">
                    <a:lumMod val="75000"/>
                  </a:schemeClr>
                </a:solidFill>
                <a:latin typeface="+mj-lt"/>
                <a:ea typeface="+mj-ea"/>
                <a:cs typeface="+mj-cs"/>
              </a:rPr>
              <a:t>Introduction and Background</a:t>
            </a:r>
          </a:p>
        </p:txBody>
      </p:sp>
      <p:sp>
        <p:nvSpPr>
          <p:cNvPr id="4" name="Content Placeholder 3">
            <a:extLst>
              <a:ext uri="{FF2B5EF4-FFF2-40B4-BE49-F238E27FC236}">
                <a16:creationId xmlns:a16="http://schemas.microsoft.com/office/drawing/2014/main" id="{FEDD5AAE-6C01-A3C9-8064-1722A8EA2A73}"/>
              </a:ext>
            </a:extLst>
          </p:cNvPr>
          <p:cNvSpPr>
            <a:spLocks noGrp="1"/>
          </p:cNvSpPr>
          <p:nvPr>
            <p:ph sz="half" idx="2"/>
          </p:nvPr>
        </p:nvSpPr>
        <p:spPr>
          <a:xfrm>
            <a:off x="1840089" y="3116172"/>
            <a:ext cx="9704601" cy="3868827"/>
          </a:xfrm>
          <a:solidFill>
            <a:schemeClr val="bg1">
              <a:lumMod val="50000"/>
              <a:alpha val="54902"/>
            </a:schemeClr>
          </a:solidFill>
          <a:effectLst>
            <a:outerShdw blurRad="50800" dist="38100" dir="5400000" algn="t" rotWithShape="0">
              <a:prstClr val="black">
                <a:alpha val="40000"/>
              </a:prstClr>
            </a:outerShdw>
          </a:effectLst>
        </p:spPr>
        <p:txBody>
          <a:bodyPr vert="horz" lIns="91440" tIns="45720" rIns="91440" bIns="45720" rtlCol="0">
            <a:normAutofit/>
          </a:bodyPr>
          <a:lstStyle/>
          <a:p>
            <a:r>
              <a:rPr lang="en-US" sz="2400" dirty="0">
                <a:solidFill>
                  <a:schemeClr val="bg1"/>
                </a:solidFill>
              </a:rPr>
              <a:t>18 years at JE Dunn Construction in Systems Admin, Datacenter Admin, Infrastructure Management, DevOps, and Power Platform</a:t>
            </a:r>
          </a:p>
          <a:p>
            <a:r>
              <a:rPr lang="en-US" sz="2400" dirty="0">
                <a:solidFill>
                  <a:schemeClr val="bg1"/>
                </a:solidFill>
              </a:rPr>
              <a:t>I’m a creator, a maker, an integrator, a </a:t>
            </a:r>
            <a:r>
              <a:rPr lang="en-US" sz="2400" dirty="0" err="1">
                <a:solidFill>
                  <a:schemeClr val="bg1"/>
                </a:solidFill>
              </a:rPr>
              <a:t>solutioner</a:t>
            </a:r>
            <a:r>
              <a:rPr lang="en-US" sz="2400" dirty="0">
                <a:solidFill>
                  <a:schemeClr val="bg1"/>
                </a:solidFill>
              </a:rPr>
              <a:t>, a problem solver</a:t>
            </a:r>
          </a:p>
          <a:p>
            <a:r>
              <a:rPr lang="en-US" sz="2400" dirty="0">
                <a:solidFill>
                  <a:schemeClr val="bg1"/>
                </a:solidFill>
              </a:rPr>
              <a:t>Canvas App enthusiast, Power Automate devotee, and starting to love Model-Driven Apps and Dataverse</a:t>
            </a:r>
          </a:p>
          <a:p>
            <a:r>
              <a:rPr lang="en-US" sz="2400" dirty="0">
                <a:solidFill>
                  <a:schemeClr val="bg1"/>
                </a:solidFill>
              </a:rPr>
              <a:t>I love blending technologies in new and innovative ways</a:t>
            </a:r>
          </a:p>
          <a:p>
            <a:endParaRPr lang="en-US" sz="2400" dirty="0">
              <a:solidFill>
                <a:schemeClr val="bg1"/>
              </a:solidFill>
            </a:endParaRPr>
          </a:p>
        </p:txBody>
      </p:sp>
      <p:sp>
        <p:nvSpPr>
          <p:cNvPr id="3" name="TextBox 2">
            <a:extLst>
              <a:ext uri="{FF2B5EF4-FFF2-40B4-BE49-F238E27FC236}">
                <a16:creationId xmlns:a16="http://schemas.microsoft.com/office/drawing/2014/main" id="{A072880E-F4BD-3F86-690D-E4FE321A5FFB}"/>
              </a:ext>
            </a:extLst>
          </p:cNvPr>
          <p:cNvSpPr txBox="1"/>
          <p:nvPr/>
        </p:nvSpPr>
        <p:spPr>
          <a:xfrm>
            <a:off x="8080280" y="1943537"/>
            <a:ext cx="3464410" cy="892552"/>
          </a:xfrm>
          <a:prstGeom prst="rect">
            <a:avLst/>
          </a:prstGeom>
          <a:solidFill>
            <a:srgbClr val="7C7C7C">
              <a:alpha val="67059"/>
            </a:srgbClr>
          </a:solidFill>
        </p:spPr>
        <p:txBody>
          <a:bodyPr wrap="none" rtlCol="0">
            <a:spAutoFit/>
          </a:bodyPr>
          <a:lstStyle/>
          <a:p>
            <a:pPr algn="r"/>
            <a:r>
              <a:rPr lang="en-US" sz="3200" b="1" dirty="0">
                <a:solidFill>
                  <a:schemeClr val="bg1"/>
                </a:solidFill>
              </a:rPr>
              <a:t>Eric Duncan</a:t>
            </a:r>
          </a:p>
          <a:p>
            <a:pPr algn="r"/>
            <a:r>
              <a:rPr lang="en-US" sz="2000" b="1" dirty="0">
                <a:solidFill>
                  <a:schemeClr val="accent3">
                    <a:lumMod val="75000"/>
                  </a:schemeClr>
                </a:solidFill>
              </a:rPr>
              <a:t>Senior Solutions Architect</a:t>
            </a:r>
          </a:p>
        </p:txBody>
      </p:sp>
    </p:spTree>
    <p:extLst>
      <p:ext uri="{BB962C8B-B14F-4D97-AF65-F5344CB8AC3E}">
        <p14:creationId xmlns:p14="http://schemas.microsoft.com/office/powerpoint/2010/main" val="3691027615"/>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B72CBE-57AD-E9BE-F71F-89A8CA73C503}"/>
              </a:ext>
            </a:extLst>
          </p:cNvPr>
          <p:cNvPicPr>
            <a:picLocks noChangeAspect="1"/>
          </p:cNvPicPr>
          <p:nvPr/>
        </p:nvPicPr>
        <p:blipFill>
          <a:blip r:embed="rId2"/>
          <a:srcRect/>
          <a:stretch/>
        </p:blipFill>
        <p:spPr>
          <a:xfrm>
            <a:off x="0" y="0"/>
            <a:ext cx="12192000" cy="6858000"/>
          </a:xfrm>
          <a:prstGeom prst="rect">
            <a:avLst/>
          </a:prstGeom>
        </p:spPr>
      </p:pic>
      <p:pic>
        <p:nvPicPr>
          <p:cNvPr id="6" name="Picture 5" descr="A black and white number&#10;&#10;Description automatically generated">
            <a:extLst>
              <a:ext uri="{FF2B5EF4-FFF2-40B4-BE49-F238E27FC236}">
                <a16:creationId xmlns:a16="http://schemas.microsoft.com/office/drawing/2014/main" id="{4988368C-A3D5-7D73-5D33-F3AE7348CB02}"/>
              </a:ext>
            </a:extLst>
          </p:cNvPr>
          <p:cNvPicPr>
            <a:picLocks noChangeAspect="1"/>
          </p:cNvPicPr>
          <p:nvPr/>
        </p:nvPicPr>
        <p:blipFill>
          <a:blip r:embed="rId3"/>
          <a:stretch>
            <a:fillRect/>
          </a:stretch>
        </p:blipFill>
        <p:spPr>
          <a:xfrm>
            <a:off x="1398213" y="2178006"/>
            <a:ext cx="9395574" cy="2501987"/>
          </a:xfrm>
          <a:prstGeom prst="rect">
            <a:avLst/>
          </a:prstGeom>
        </p:spPr>
      </p:pic>
    </p:spTree>
    <p:extLst>
      <p:ext uri="{BB962C8B-B14F-4D97-AF65-F5344CB8AC3E}">
        <p14:creationId xmlns:p14="http://schemas.microsoft.com/office/powerpoint/2010/main" val="684949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ue crane in a city">
            <a:extLst>
              <a:ext uri="{FF2B5EF4-FFF2-40B4-BE49-F238E27FC236}">
                <a16:creationId xmlns:a16="http://schemas.microsoft.com/office/drawing/2014/main" id="{11E98A34-627F-D920-8AE6-1F5533B69F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FD9287AB-CFF7-B866-A2DB-7B8981650630}"/>
              </a:ext>
            </a:extLst>
          </p:cNvPr>
          <p:cNvSpPr txBox="1"/>
          <p:nvPr/>
        </p:nvSpPr>
        <p:spPr>
          <a:xfrm>
            <a:off x="306324" y="368300"/>
            <a:ext cx="9332976" cy="4459811"/>
          </a:xfrm>
          <a:prstGeom prst="rect">
            <a:avLst/>
          </a:prstGeom>
          <a:solidFill>
            <a:srgbClr val="EAEAEA">
              <a:alpha val="50196"/>
            </a:srgbClr>
          </a:solidFill>
        </p:spPr>
        <p:txBody>
          <a:bodyPr wrap="square" rtlCol="0">
            <a:spAutoFit/>
          </a:bodyPr>
          <a:lstStyle/>
          <a:p>
            <a:pPr marL="342900" indent="-342900">
              <a:lnSpc>
                <a:spcPct val="150000"/>
              </a:lnSpc>
              <a:buFont typeface="Arial" panose="020B0604020202020204" pitchFamily="34" charset="0"/>
              <a:buChar char="•"/>
            </a:pPr>
            <a:r>
              <a:rPr lang="en-US" sz="2400" dirty="0"/>
              <a:t>ENR Top 20</a:t>
            </a:r>
          </a:p>
          <a:p>
            <a:pPr marL="342900" indent="-342900">
              <a:lnSpc>
                <a:spcPct val="150000"/>
              </a:lnSpc>
              <a:buFont typeface="Arial" panose="020B0604020202020204" pitchFamily="34" charset="0"/>
              <a:buChar char="•"/>
            </a:pPr>
            <a:r>
              <a:rPr lang="en-US" sz="2400" dirty="0"/>
              <a:t>~ $7bn in revenue for 2024</a:t>
            </a:r>
          </a:p>
          <a:p>
            <a:pPr marL="342900" indent="-342900">
              <a:lnSpc>
                <a:spcPct val="150000"/>
              </a:lnSpc>
              <a:buFont typeface="Arial" panose="020B0604020202020204" pitchFamily="34" charset="0"/>
              <a:buChar char="•"/>
            </a:pPr>
            <a:r>
              <a:rPr lang="en-US" sz="2400" dirty="0"/>
              <a:t>Privately held, employee owned</a:t>
            </a:r>
          </a:p>
          <a:p>
            <a:pPr marL="342900" indent="-342900">
              <a:lnSpc>
                <a:spcPct val="150000"/>
              </a:lnSpc>
              <a:buFont typeface="Arial" panose="020B0604020202020204" pitchFamily="34" charset="0"/>
              <a:buChar char="•"/>
            </a:pPr>
            <a:r>
              <a:rPr lang="en-US" sz="2400" dirty="0"/>
              <a:t>Headquartered in Kansas City with 26 offices nationwide</a:t>
            </a:r>
          </a:p>
          <a:p>
            <a:pPr marL="342900" indent="-342900">
              <a:lnSpc>
                <a:spcPct val="150000"/>
              </a:lnSpc>
              <a:buFont typeface="Arial" panose="020B0604020202020204" pitchFamily="34" charset="0"/>
              <a:buChar char="•"/>
            </a:pPr>
            <a:r>
              <a:rPr lang="en-US" sz="2400" dirty="0"/>
              <a:t>5,000+ employees, ~100 in Information Technology</a:t>
            </a:r>
          </a:p>
          <a:p>
            <a:pPr marL="342900" indent="-342900">
              <a:lnSpc>
                <a:spcPct val="150000"/>
              </a:lnSpc>
              <a:buFont typeface="Arial" panose="020B0604020202020204" pitchFamily="34" charset="0"/>
              <a:buChar char="•"/>
            </a:pPr>
            <a:r>
              <a:rPr lang="en-US" sz="2400" dirty="0"/>
              <a:t>Celebrating 100 years in 2024</a:t>
            </a:r>
          </a:p>
          <a:p>
            <a:pPr marL="342900" indent="-342900">
              <a:lnSpc>
                <a:spcPct val="150000"/>
              </a:lnSpc>
              <a:buFont typeface="Arial" panose="020B0604020202020204" pitchFamily="34" charset="0"/>
              <a:buChar char="•"/>
            </a:pPr>
            <a:r>
              <a:rPr lang="en-US" sz="2400" dirty="0"/>
              <a:t>Just acquired Premium licenses for Power Apps and Power Automate for every user </a:t>
            </a:r>
          </a:p>
        </p:txBody>
      </p:sp>
      <p:pic>
        <p:nvPicPr>
          <p:cNvPr id="15" name="Picture 14" descr="A blue and black logo&#10;&#10;Description automatically generated">
            <a:extLst>
              <a:ext uri="{FF2B5EF4-FFF2-40B4-BE49-F238E27FC236}">
                <a16:creationId xmlns:a16="http://schemas.microsoft.com/office/drawing/2014/main" id="{41364A3E-535F-088F-75E7-2FDB1BFF05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6225" y="568749"/>
            <a:ext cx="2089451" cy="1092040"/>
          </a:xfrm>
          <a:prstGeom prst="rect">
            <a:avLst/>
          </a:prstGeom>
        </p:spPr>
      </p:pic>
    </p:spTree>
    <p:extLst>
      <p:ext uri="{BB962C8B-B14F-4D97-AF65-F5344CB8AC3E}">
        <p14:creationId xmlns:p14="http://schemas.microsoft.com/office/powerpoint/2010/main" val="2364508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Yellow warning sign flag">
            <a:extLst>
              <a:ext uri="{FF2B5EF4-FFF2-40B4-BE49-F238E27FC236}">
                <a16:creationId xmlns:a16="http://schemas.microsoft.com/office/drawing/2014/main" id="{45BE875E-CC1E-A6D0-53A1-A84C4F6615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0911"/>
            <a:ext cx="12192000" cy="8139823"/>
          </a:xfrm>
          <a:prstGeom prst="rect">
            <a:avLst/>
          </a:prstGeom>
        </p:spPr>
      </p:pic>
      <p:sp>
        <p:nvSpPr>
          <p:cNvPr id="2" name="Title 1">
            <a:extLst>
              <a:ext uri="{FF2B5EF4-FFF2-40B4-BE49-F238E27FC236}">
                <a16:creationId xmlns:a16="http://schemas.microsoft.com/office/drawing/2014/main" id="{BE3336A8-293A-2AF5-2BAB-8007B3B137D3}"/>
              </a:ext>
            </a:extLst>
          </p:cNvPr>
          <p:cNvSpPr>
            <a:spLocks noGrp="1"/>
          </p:cNvSpPr>
          <p:nvPr>
            <p:ph type="title"/>
          </p:nvPr>
        </p:nvSpPr>
        <p:spPr/>
        <p:txBody>
          <a:bodyPr/>
          <a:lstStyle/>
          <a:p>
            <a:pPr algn="r"/>
            <a:r>
              <a:rPr lang="en-US" dirty="0">
                <a:solidFill>
                  <a:schemeClr val="bg1"/>
                </a:solidFill>
              </a:rPr>
              <a:t>Caveats and Disclaimers</a:t>
            </a:r>
          </a:p>
        </p:txBody>
      </p:sp>
      <p:sp>
        <p:nvSpPr>
          <p:cNvPr id="3" name="Content Placeholder 2">
            <a:extLst>
              <a:ext uri="{FF2B5EF4-FFF2-40B4-BE49-F238E27FC236}">
                <a16:creationId xmlns:a16="http://schemas.microsoft.com/office/drawing/2014/main" id="{D7DDDCDC-957D-EC06-B5B2-44E54BF67724}"/>
              </a:ext>
            </a:extLst>
          </p:cNvPr>
          <p:cNvSpPr>
            <a:spLocks noGrp="1"/>
          </p:cNvSpPr>
          <p:nvPr>
            <p:ph idx="1"/>
          </p:nvPr>
        </p:nvSpPr>
        <p:spPr/>
        <p:txBody>
          <a:bodyPr>
            <a:normAutofit/>
          </a:bodyPr>
          <a:lstStyle/>
          <a:p>
            <a:pPr marL="0" indent="0" algn="r">
              <a:buNone/>
            </a:pPr>
            <a:endParaRPr lang="en-US" sz="2400" dirty="0">
              <a:solidFill>
                <a:schemeClr val="bg1"/>
              </a:solidFill>
            </a:endParaRPr>
          </a:p>
          <a:p>
            <a:pPr algn="r"/>
            <a:r>
              <a:rPr lang="en-US" sz="2400" dirty="0">
                <a:solidFill>
                  <a:schemeClr val="bg1"/>
                </a:solidFill>
              </a:rPr>
              <a:t>I’m not a DBA</a:t>
            </a:r>
          </a:p>
          <a:p>
            <a:pPr algn="r"/>
            <a:r>
              <a:rPr lang="en-US" sz="2400" dirty="0">
                <a:solidFill>
                  <a:schemeClr val="bg1"/>
                </a:solidFill>
              </a:rPr>
              <a:t>I’m not a data scientist</a:t>
            </a:r>
          </a:p>
          <a:p>
            <a:pPr algn="r"/>
            <a:r>
              <a:rPr lang="en-US" sz="2400" dirty="0">
                <a:solidFill>
                  <a:schemeClr val="bg1"/>
                </a:solidFill>
              </a:rPr>
              <a:t>I’m not a Power BI expert</a:t>
            </a:r>
          </a:p>
          <a:p>
            <a:pPr algn="r"/>
            <a:r>
              <a:rPr lang="en-US" sz="2400" dirty="0">
                <a:solidFill>
                  <a:schemeClr val="bg1"/>
                </a:solidFill>
              </a:rPr>
              <a:t>I also really suck at staying organized</a:t>
            </a:r>
          </a:p>
        </p:txBody>
      </p:sp>
      <p:sp>
        <p:nvSpPr>
          <p:cNvPr id="4" name="TextBox 3">
            <a:extLst>
              <a:ext uri="{FF2B5EF4-FFF2-40B4-BE49-F238E27FC236}">
                <a16:creationId xmlns:a16="http://schemas.microsoft.com/office/drawing/2014/main" id="{3DC390B7-2C92-0109-25ED-1764F69F2904}"/>
              </a:ext>
            </a:extLst>
          </p:cNvPr>
          <p:cNvSpPr txBox="1"/>
          <p:nvPr/>
        </p:nvSpPr>
        <p:spPr>
          <a:xfrm>
            <a:off x="797131" y="5590673"/>
            <a:ext cx="10713189" cy="646331"/>
          </a:xfrm>
          <a:prstGeom prst="rect">
            <a:avLst/>
          </a:prstGeom>
          <a:noFill/>
        </p:spPr>
        <p:txBody>
          <a:bodyPr wrap="none" rtlCol="0">
            <a:spAutoFit/>
          </a:bodyPr>
          <a:lstStyle/>
          <a:p>
            <a:r>
              <a:rPr lang="en-US" sz="1200" dirty="0">
                <a:solidFill>
                  <a:schemeClr val="bg1"/>
                </a:solidFill>
              </a:rPr>
              <a:t>All brands and product names mentioned are trademarks or registered trademarks of their respective companies. Patent pending. All sales final. </a:t>
            </a:r>
          </a:p>
          <a:p>
            <a:r>
              <a:rPr lang="en-US" sz="1200" dirty="0">
                <a:solidFill>
                  <a:schemeClr val="bg1"/>
                </a:solidFill>
              </a:rPr>
              <a:t>Void where prohibited by law. No purchase necessary. Low in saturated fat. May contain peanut products. Do not read this document if the </a:t>
            </a:r>
          </a:p>
          <a:p>
            <a:r>
              <a:rPr lang="en-US" sz="1200" dirty="0">
                <a:solidFill>
                  <a:schemeClr val="bg1"/>
                </a:solidFill>
              </a:rPr>
              <a:t>printed seal is broken or missing. Do not drive a vehicle or operate heavy machinery while reading this document. Call a physician if swelling persists</a:t>
            </a:r>
          </a:p>
        </p:txBody>
      </p:sp>
    </p:spTree>
    <p:extLst>
      <p:ext uri="{BB962C8B-B14F-4D97-AF65-F5344CB8AC3E}">
        <p14:creationId xmlns:p14="http://schemas.microsoft.com/office/powerpoint/2010/main" val="1981708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aper airplane with lined trails wallpaper">
            <a:extLst>
              <a:ext uri="{FF2B5EF4-FFF2-40B4-BE49-F238E27FC236}">
                <a16:creationId xmlns:a16="http://schemas.microsoft.com/office/drawing/2014/main" id="{DFE2C0D8-EF21-B77F-60E6-9A72210B638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
            <a:ext cx="12192000" cy="7721812"/>
          </a:xfrm>
          <a:prstGeom prst="rect">
            <a:avLst/>
          </a:prstGeom>
        </p:spPr>
      </p:pic>
      <p:sp>
        <p:nvSpPr>
          <p:cNvPr id="2" name="Title 1">
            <a:extLst>
              <a:ext uri="{FF2B5EF4-FFF2-40B4-BE49-F238E27FC236}">
                <a16:creationId xmlns:a16="http://schemas.microsoft.com/office/drawing/2014/main" id="{CD598E41-865B-E332-19B8-DA9871B56AF3}"/>
              </a:ext>
            </a:extLst>
          </p:cNvPr>
          <p:cNvSpPr>
            <a:spLocks noGrp="1"/>
          </p:cNvSpPr>
          <p:nvPr>
            <p:ph type="title"/>
          </p:nvPr>
        </p:nvSpPr>
        <p:spPr/>
        <p:txBody>
          <a:bodyPr/>
          <a:lstStyle/>
          <a:p>
            <a:r>
              <a:rPr lang="en-US" dirty="0"/>
              <a:t>Purpose of this Talk</a:t>
            </a:r>
          </a:p>
        </p:txBody>
      </p:sp>
      <p:sp>
        <p:nvSpPr>
          <p:cNvPr id="3" name="Content Placeholder 2">
            <a:extLst>
              <a:ext uri="{FF2B5EF4-FFF2-40B4-BE49-F238E27FC236}">
                <a16:creationId xmlns:a16="http://schemas.microsoft.com/office/drawing/2014/main" id="{C139B8F6-B246-FB19-29AF-D5FF22EA1935}"/>
              </a:ext>
            </a:extLst>
          </p:cNvPr>
          <p:cNvSpPr>
            <a:spLocks noGrp="1"/>
          </p:cNvSpPr>
          <p:nvPr>
            <p:ph idx="1"/>
          </p:nvPr>
        </p:nvSpPr>
        <p:spPr>
          <a:solidFill>
            <a:schemeClr val="tx1">
              <a:lumMod val="50000"/>
              <a:lumOff val="50000"/>
            </a:schemeClr>
          </a:solidFill>
        </p:spPr>
        <p:txBody>
          <a:bodyPr>
            <a:normAutofit/>
          </a:bodyPr>
          <a:lstStyle/>
          <a:p>
            <a:pPr marL="228600" lvl="1" indent="0" algn="ctr">
              <a:buNone/>
            </a:pPr>
            <a:r>
              <a:rPr lang="en-US" sz="2400" dirty="0">
                <a:solidFill>
                  <a:schemeClr val="bg1"/>
                </a:solidFill>
              </a:rPr>
              <a:t>What’s the most common keystroke in Power BI?</a:t>
            </a:r>
          </a:p>
          <a:p>
            <a:pPr marL="457200" lvl="2" indent="0">
              <a:buNone/>
            </a:pPr>
            <a:endParaRPr lang="en-US" sz="2200" dirty="0">
              <a:solidFill>
                <a:schemeClr val="bg1"/>
              </a:solidFill>
            </a:endParaRPr>
          </a:p>
        </p:txBody>
      </p:sp>
      <p:sp>
        <p:nvSpPr>
          <p:cNvPr id="4" name="TextBox 3">
            <a:extLst>
              <a:ext uri="{FF2B5EF4-FFF2-40B4-BE49-F238E27FC236}">
                <a16:creationId xmlns:a16="http://schemas.microsoft.com/office/drawing/2014/main" id="{F2AC4FCB-2790-0918-1159-51F41DD4170C}"/>
              </a:ext>
            </a:extLst>
          </p:cNvPr>
          <p:cNvSpPr txBox="1"/>
          <p:nvPr/>
        </p:nvSpPr>
        <p:spPr>
          <a:xfrm>
            <a:off x="4987091" y="3214576"/>
            <a:ext cx="2028119" cy="646331"/>
          </a:xfrm>
          <a:prstGeom prst="rect">
            <a:avLst/>
          </a:prstGeom>
          <a:noFill/>
        </p:spPr>
        <p:txBody>
          <a:bodyPr wrap="none" rtlCol="0">
            <a:spAutoFit/>
          </a:bodyPr>
          <a:lstStyle/>
          <a:p>
            <a:r>
              <a:rPr lang="en-US" sz="3600" dirty="0">
                <a:solidFill>
                  <a:schemeClr val="bg1"/>
                </a:solidFill>
              </a:rPr>
              <a:t>Alt - Tab</a:t>
            </a:r>
          </a:p>
        </p:txBody>
      </p:sp>
    </p:spTree>
    <p:extLst>
      <p:ext uri="{BB962C8B-B14F-4D97-AF65-F5344CB8AC3E}">
        <p14:creationId xmlns:p14="http://schemas.microsoft.com/office/powerpoint/2010/main" val="385385889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aper airplane with lined trails wallpaper">
            <a:extLst>
              <a:ext uri="{FF2B5EF4-FFF2-40B4-BE49-F238E27FC236}">
                <a16:creationId xmlns:a16="http://schemas.microsoft.com/office/drawing/2014/main" id="{DFE2C0D8-EF21-B77F-60E6-9A72210B638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
            <a:ext cx="12192000" cy="7721812"/>
          </a:xfrm>
          <a:prstGeom prst="rect">
            <a:avLst/>
          </a:prstGeom>
        </p:spPr>
      </p:pic>
      <p:sp>
        <p:nvSpPr>
          <p:cNvPr id="2" name="Title 1">
            <a:extLst>
              <a:ext uri="{FF2B5EF4-FFF2-40B4-BE49-F238E27FC236}">
                <a16:creationId xmlns:a16="http://schemas.microsoft.com/office/drawing/2014/main" id="{CD598E41-865B-E332-19B8-DA9871B56AF3}"/>
              </a:ext>
            </a:extLst>
          </p:cNvPr>
          <p:cNvSpPr>
            <a:spLocks noGrp="1"/>
          </p:cNvSpPr>
          <p:nvPr>
            <p:ph type="title"/>
          </p:nvPr>
        </p:nvSpPr>
        <p:spPr/>
        <p:txBody>
          <a:bodyPr/>
          <a:lstStyle/>
          <a:p>
            <a:r>
              <a:rPr lang="en-US" dirty="0"/>
              <a:t>Purpose of this Talk</a:t>
            </a:r>
          </a:p>
        </p:txBody>
      </p:sp>
      <p:sp>
        <p:nvSpPr>
          <p:cNvPr id="3" name="Content Placeholder 2">
            <a:extLst>
              <a:ext uri="{FF2B5EF4-FFF2-40B4-BE49-F238E27FC236}">
                <a16:creationId xmlns:a16="http://schemas.microsoft.com/office/drawing/2014/main" id="{C139B8F6-B246-FB19-29AF-D5FF22EA1935}"/>
              </a:ext>
            </a:extLst>
          </p:cNvPr>
          <p:cNvSpPr>
            <a:spLocks noGrp="1"/>
          </p:cNvSpPr>
          <p:nvPr>
            <p:ph idx="1"/>
          </p:nvPr>
        </p:nvSpPr>
        <p:spPr>
          <a:solidFill>
            <a:schemeClr val="tx1">
              <a:lumMod val="50000"/>
              <a:lumOff val="50000"/>
            </a:schemeClr>
          </a:solidFill>
        </p:spPr>
        <p:txBody>
          <a:bodyPr>
            <a:normAutofit/>
          </a:bodyPr>
          <a:lstStyle/>
          <a:p>
            <a:pPr lvl="1"/>
            <a:r>
              <a:rPr lang="en-US" sz="2400" dirty="0">
                <a:solidFill>
                  <a:schemeClr val="bg1"/>
                </a:solidFill>
              </a:rPr>
              <a:t>How many times do you or your coworkers look at a report, and then go to Outlook/Teams/Slack/PowerApps/SharePoint/ERP/{insert name of app here} to actually take action on that data:</a:t>
            </a:r>
          </a:p>
          <a:p>
            <a:pPr marL="228600" lvl="1" indent="0">
              <a:buNone/>
            </a:pPr>
            <a:endParaRPr lang="en-US" sz="2400" dirty="0">
              <a:solidFill>
                <a:schemeClr val="bg1"/>
              </a:solidFill>
            </a:endParaRPr>
          </a:p>
          <a:p>
            <a:pPr lvl="2"/>
            <a:r>
              <a:rPr lang="en-US" sz="2400" dirty="0">
                <a:solidFill>
                  <a:schemeClr val="bg1"/>
                </a:solidFill>
              </a:rPr>
              <a:t>“Hey, what about these numbers?”</a:t>
            </a:r>
          </a:p>
          <a:p>
            <a:pPr lvl="2"/>
            <a:r>
              <a:rPr lang="en-US" sz="2400" dirty="0">
                <a:solidFill>
                  <a:schemeClr val="bg1"/>
                </a:solidFill>
              </a:rPr>
              <a:t>“I need to send an email to this manager about this”</a:t>
            </a:r>
          </a:p>
          <a:p>
            <a:pPr lvl="2"/>
            <a:r>
              <a:rPr lang="en-US" sz="2400" dirty="0">
                <a:solidFill>
                  <a:schemeClr val="bg1"/>
                </a:solidFill>
              </a:rPr>
              <a:t>“It’s OK to proceed on this”</a:t>
            </a:r>
          </a:p>
          <a:p>
            <a:pPr lvl="2"/>
            <a:r>
              <a:rPr lang="en-US" sz="2400" dirty="0">
                <a:solidFill>
                  <a:schemeClr val="bg1"/>
                </a:solidFill>
              </a:rPr>
              <a:t>“Send a reorder notice after a review”</a:t>
            </a:r>
          </a:p>
        </p:txBody>
      </p:sp>
      <p:sp>
        <p:nvSpPr>
          <p:cNvPr id="6" name="TextBox 5">
            <a:extLst>
              <a:ext uri="{FF2B5EF4-FFF2-40B4-BE49-F238E27FC236}">
                <a16:creationId xmlns:a16="http://schemas.microsoft.com/office/drawing/2014/main" id="{4E6B4DA5-C07D-A2E5-B401-30693B5AE780}"/>
              </a:ext>
            </a:extLst>
          </p:cNvPr>
          <p:cNvSpPr txBox="1"/>
          <p:nvPr/>
        </p:nvSpPr>
        <p:spPr>
          <a:xfrm>
            <a:off x="2483472" y="5605330"/>
            <a:ext cx="7225055" cy="738664"/>
          </a:xfrm>
          <a:prstGeom prst="rect">
            <a:avLst/>
          </a:prstGeom>
          <a:noFill/>
        </p:spPr>
        <p:txBody>
          <a:bodyPr wrap="none" rtlCol="0">
            <a:spAutoFit/>
          </a:bodyPr>
          <a:lstStyle/>
          <a:p>
            <a:r>
              <a:rPr lang="en-US" sz="2400" dirty="0">
                <a:solidFill>
                  <a:srgbClr val="002060"/>
                </a:solidFill>
              </a:rPr>
              <a:t>Why not initiate the action right within the report?</a:t>
            </a:r>
          </a:p>
          <a:p>
            <a:endParaRPr lang="en-US" dirty="0"/>
          </a:p>
        </p:txBody>
      </p:sp>
    </p:spTree>
    <p:extLst>
      <p:ext uri="{BB962C8B-B14F-4D97-AF65-F5344CB8AC3E}">
        <p14:creationId xmlns:p14="http://schemas.microsoft.com/office/powerpoint/2010/main" val="28156956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aper airplane with lined trails wallpaper">
            <a:extLst>
              <a:ext uri="{FF2B5EF4-FFF2-40B4-BE49-F238E27FC236}">
                <a16:creationId xmlns:a16="http://schemas.microsoft.com/office/drawing/2014/main" id="{DFE2C0D8-EF21-B77F-60E6-9A72210B638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
            <a:ext cx="12192000" cy="7721812"/>
          </a:xfrm>
          <a:prstGeom prst="rect">
            <a:avLst/>
          </a:prstGeom>
        </p:spPr>
      </p:pic>
      <p:sp>
        <p:nvSpPr>
          <p:cNvPr id="2" name="Title 1">
            <a:extLst>
              <a:ext uri="{FF2B5EF4-FFF2-40B4-BE49-F238E27FC236}">
                <a16:creationId xmlns:a16="http://schemas.microsoft.com/office/drawing/2014/main" id="{CD598E41-865B-E332-19B8-DA9871B56AF3}"/>
              </a:ext>
            </a:extLst>
          </p:cNvPr>
          <p:cNvSpPr>
            <a:spLocks noGrp="1"/>
          </p:cNvSpPr>
          <p:nvPr>
            <p:ph type="title"/>
          </p:nvPr>
        </p:nvSpPr>
        <p:spPr/>
        <p:txBody>
          <a:bodyPr>
            <a:normAutofit/>
          </a:bodyPr>
          <a:lstStyle/>
          <a:p>
            <a:r>
              <a:rPr lang="en-US" dirty="0"/>
              <a:t>Why do we separate Report Building and Applications?</a:t>
            </a:r>
          </a:p>
        </p:txBody>
      </p:sp>
      <p:sp>
        <p:nvSpPr>
          <p:cNvPr id="6" name="Cylinder 5">
            <a:extLst>
              <a:ext uri="{FF2B5EF4-FFF2-40B4-BE49-F238E27FC236}">
                <a16:creationId xmlns:a16="http://schemas.microsoft.com/office/drawing/2014/main" id="{E1959C7C-778D-CF0A-C642-DCA1CE87DE4C}"/>
              </a:ext>
            </a:extLst>
          </p:cNvPr>
          <p:cNvSpPr/>
          <p:nvPr/>
        </p:nvSpPr>
        <p:spPr>
          <a:xfrm>
            <a:off x="9123749" y="4736325"/>
            <a:ext cx="914400" cy="1216152"/>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ylinder 6">
            <a:extLst>
              <a:ext uri="{FF2B5EF4-FFF2-40B4-BE49-F238E27FC236}">
                <a16:creationId xmlns:a16="http://schemas.microsoft.com/office/drawing/2014/main" id="{71C32788-94A5-D927-76EB-07D96158CFDD}"/>
              </a:ext>
            </a:extLst>
          </p:cNvPr>
          <p:cNvSpPr/>
          <p:nvPr/>
        </p:nvSpPr>
        <p:spPr>
          <a:xfrm>
            <a:off x="9276149" y="4888725"/>
            <a:ext cx="914400" cy="1216152"/>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ylinder 7">
            <a:extLst>
              <a:ext uri="{FF2B5EF4-FFF2-40B4-BE49-F238E27FC236}">
                <a16:creationId xmlns:a16="http://schemas.microsoft.com/office/drawing/2014/main" id="{D4886CCC-D17D-1FBF-227E-9FF7E9F4FDD4}"/>
              </a:ext>
            </a:extLst>
          </p:cNvPr>
          <p:cNvSpPr/>
          <p:nvPr/>
        </p:nvSpPr>
        <p:spPr>
          <a:xfrm>
            <a:off x="9428549" y="5041125"/>
            <a:ext cx="914400" cy="1216152"/>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a:t>
            </a:r>
          </a:p>
        </p:txBody>
      </p:sp>
      <p:sp>
        <p:nvSpPr>
          <p:cNvPr id="9" name="Rectangle: Single Corner Snipped 8">
            <a:extLst>
              <a:ext uri="{FF2B5EF4-FFF2-40B4-BE49-F238E27FC236}">
                <a16:creationId xmlns:a16="http://schemas.microsoft.com/office/drawing/2014/main" id="{98554C11-FFA0-514F-12F1-63D96DB99F93}"/>
              </a:ext>
            </a:extLst>
          </p:cNvPr>
          <p:cNvSpPr/>
          <p:nvPr/>
        </p:nvSpPr>
        <p:spPr>
          <a:xfrm>
            <a:off x="6669814" y="4888725"/>
            <a:ext cx="1686757" cy="914400"/>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Application</a:t>
            </a:r>
          </a:p>
        </p:txBody>
      </p:sp>
      <p:sp>
        <p:nvSpPr>
          <p:cNvPr id="10" name="Rectangle: Rounded Corners 9">
            <a:extLst>
              <a:ext uri="{FF2B5EF4-FFF2-40B4-BE49-F238E27FC236}">
                <a16:creationId xmlns:a16="http://schemas.microsoft.com/office/drawing/2014/main" id="{2A8007E2-B099-AF1F-8964-8FBBFE0EAEAF}"/>
              </a:ext>
            </a:extLst>
          </p:cNvPr>
          <p:cNvSpPr/>
          <p:nvPr/>
        </p:nvSpPr>
        <p:spPr>
          <a:xfrm>
            <a:off x="8200471" y="4074133"/>
            <a:ext cx="3065755" cy="40837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 Aggregation Layer</a:t>
            </a:r>
          </a:p>
        </p:txBody>
      </p:sp>
      <p:sp>
        <p:nvSpPr>
          <p:cNvPr id="11" name="Cube 10">
            <a:extLst>
              <a:ext uri="{FF2B5EF4-FFF2-40B4-BE49-F238E27FC236}">
                <a16:creationId xmlns:a16="http://schemas.microsoft.com/office/drawing/2014/main" id="{145E825A-CD72-81D1-A51E-C5C34CE8F57A}"/>
              </a:ext>
            </a:extLst>
          </p:cNvPr>
          <p:cNvSpPr/>
          <p:nvPr/>
        </p:nvSpPr>
        <p:spPr>
          <a:xfrm>
            <a:off x="8623639" y="2454149"/>
            <a:ext cx="2219417" cy="1216152"/>
          </a:xfrm>
          <a:prstGeom prst="cub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Reporting</a:t>
            </a:r>
          </a:p>
        </p:txBody>
      </p:sp>
      <p:sp>
        <p:nvSpPr>
          <p:cNvPr id="12" name="Oval 11">
            <a:extLst>
              <a:ext uri="{FF2B5EF4-FFF2-40B4-BE49-F238E27FC236}">
                <a16:creationId xmlns:a16="http://schemas.microsoft.com/office/drawing/2014/main" id="{0E410364-3810-52BF-8EFA-C1B6B48805AF}"/>
              </a:ext>
            </a:extLst>
          </p:cNvPr>
          <p:cNvSpPr/>
          <p:nvPr/>
        </p:nvSpPr>
        <p:spPr>
          <a:xfrm>
            <a:off x="6158606" y="4426675"/>
            <a:ext cx="4930066" cy="2171396"/>
          </a:xfrm>
          <a:prstGeom prst="ellipse">
            <a:avLst/>
          </a:prstGeom>
          <a:solidFill>
            <a:srgbClr val="42A5F5">
              <a:alpha val="3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b" anchorCtr="1"/>
          <a:lstStyle/>
          <a:p>
            <a:pPr algn="ctr"/>
            <a:r>
              <a:rPr lang="en-US" dirty="0"/>
              <a:t>App Development Team</a:t>
            </a:r>
          </a:p>
        </p:txBody>
      </p:sp>
      <p:sp>
        <p:nvSpPr>
          <p:cNvPr id="14" name="Oval 13">
            <a:extLst>
              <a:ext uri="{FF2B5EF4-FFF2-40B4-BE49-F238E27FC236}">
                <a16:creationId xmlns:a16="http://schemas.microsoft.com/office/drawing/2014/main" id="{1D36A3ED-6922-331A-2EE6-8911F661821B}"/>
              </a:ext>
            </a:extLst>
          </p:cNvPr>
          <p:cNvSpPr/>
          <p:nvPr/>
        </p:nvSpPr>
        <p:spPr>
          <a:xfrm>
            <a:off x="8257434" y="959808"/>
            <a:ext cx="2951825" cy="5249280"/>
          </a:xfrm>
          <a:prstGeom prst="ellipse">
            <a:avLst/>
          </a:prstGeom>
          <a:solidFill>
            <a:srgbClr val="42A5F5">
              <a:alpha val="3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t" anchorCtr="1"/>
          <a:lstStyle/>
          <a:p>
            <a:pPr algn="ctr"/>
            <a:r>
              <a:rPr lang="en-US" dirty="0"/>
              <a:t>Report Development Team</a:t>
            </a:r>
          </a:p>
        </p:txBody>
      </p:sp>
    </p:spTree>
    <p:extLst>
      <p:ext uri="{BB962C8B-B14F-4D97-AF65-F5344CB8AC3E}">
        <p14:creationId xmlns:p14="http://schemas.microsoft.com/office/powerpoint/2010/main" val="938564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aper airplane with lined trails wallpaper">
            <a:extLst>
              <a:ext uri="{FF2B5EF4-FFF2-40B4-BE49-F238E27FC236}">
                <a16:creationId xmlns:a16="http://schemas.microsoft.com/office/drawing/2014/main" id="{DFE2C0D8-EF21-B77F-60E6-9A72210B638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
            <a:ext cx="12192000" cy="7721812"/>
          </a:xfrm>
          <a:prstGeom prst="rect">
            <a:avLst/>
          </a:prstGeom>
        </p:spPr>
      </p:pic>
      <p:sp>
        <p:nvSpPr>
          <p:cNvPr id="2" name="Title 1">
            <a:extLst>
              <a:ext uri="{FF2B5EF4-FFF2-40B4-BE49-F238E27FC236}">
                <a16:creationId xmlns:a16="http://schemas.microsoft.com/office/drawing/2014/main" id="{CD598E41-865B-E332-19B8-DA9871B56AF3}"/>
              </a:ext>
            </a:extLst>
          </p:cNvPr>
          <p:cNvSpPr>
            <a:spLocks noGrp="1"/>
          </p:cNvSpPr>
          <p:nvPr>
            <p:ph type="title"/>
          </p:nvPr>
        </p:nvSpPr>
        <p:spPr/>
        <p:txBody>
          <a:bodyPr>
            <a:normAutofit/>
          </a:bodyPr>
          <a:lstStyle/>
          <a:p>
            <a:r>
              <a:rPr lang="en-US" dirty="0"/>
              <a:t>Alternative Design Pattern</a:t>
            </a:r>
            <a:br>
              <a:rPr lang="en-US" dirty="0"/>
            </a:br>
            <a:endParaRPr lang="en-US" dirty="0"/>
          </a:p>
        </p:txBody>
      </p:sp>
      <p:sp>
        <p:nvSpPr>
          <p:cNvPr id="6" name="Cylinder 5">
            <a:extLst>
              <a:ext uri="{FF2B5EF4-FFF2-40B4-BE49-F238E27FC236}">
                <a16:creationId xmlns:a16="http://schemas.microsoft.com/office/drawing/2014/main" id="{E1959C7C-778D-CF0A-C642-DCA1CE87DE4C}"/>
              </a:ext>
            </a:extLst>
          </p:cNvPr>
          <p:cNvSpPr/>
          <p:nvPr/>
        </p:nvSpPr>
        <p:spPr>
          <a:xfrm>
            <a:off x="5521911" y="4653418"/>
            <a:ext cx="914400" cy="1216152"/>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ylinder 6">
            <a:extLst>
              <a:ext uri="{FF2B5EF4-FFF2-40B4-BE49-F238E27FC236}">
                <a16:creationId xmlns:a16="http://schemas.microsoft.com/office/drawing/2014/main" id="{71C32788-94A5-D927-76EB-07D96158CFDD}"/>
              </a:ext>
            </a:extLst>
          </p:cNvPr>
          <p:cNvSpPr/>
          <p:nvPr/>
        </p:nvSpPr>
        <p:spPr>
          <a:xfrm>
            <a:off x="5674311" y="4805818"/>
            <a:ext cx="914400" cy="1216152"/>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ylinder 7">
            <a:extLst>
              <a:ext uri="{FF2B5EF4-FFF2-40B4-BE49-F238E27FC236}">
                <a16:creationId xmlns:a16="http://schemas.microsoft.com/office/drawing/2014/main" id="{D4886CCC-D17D-1FBF-227E-9FF7E9F4FDD4}"/>
              </a:ext>
            </a:extLst>
          </p:cNvPr>
          <p:cNvSpPr/>
          <p:nvPr/>
        </p:nvSpPr>
        <p:spPr>
          <a:xfrm>
            <a:off x="5826711" y="4958218"/>
            <a:ext cx="914400" cy="1216152"/>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a:t>
            </a:r>
          </a:p>
        </p:txBody>
      </p:sp>
      <p:sp>
        <p:nvSpPr>
          <p:cNvPr id="9" name="Rectangle: Single Corner Snipped 8">
            <a:extLst>
              <a:ext uri="{FF2B5EF4-FFF2-40B4-BE49-F238E27FC236}">
                <a16:creationId xmlns:a16="http://schemas.microsoft.com/office/drawing/2014/main" id="{98554C11-FFA0-514F-12F1-63D96DB99F93}"/>
              </a:ext>
            </a:extLst>
          </p:cNvPr>
          <p:cNvSpPr/>
          <p:nvPr/>
        </p:nvSpPr>
        <p:spPr>
          <a:xfrm>
            <a:off x="3870664" y="2499424"/>
            <a:ext cx="2124723" cy="1216152"/>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Application</a:t>
            </a:r>
          </a:p>
        </p:txBody>
      </p:sp>
      <p:sp>
        <p:nvSpPr>
          <p:cNvPr id="10" name="Rectangle: Rounded Corners 9">
            <a:extLst>
              <a:ext uri="{FF2B5EF4-FFF2-40B4-BE49-F238E27FC236}">
                <a16:creationId xmlns:a16="http://schemas.microsoft.com/office/drawing/2014/main" id="{2A8007E2-B099-AF1F-8964-8FBBFE0EAEAF}"/>
              </a:ext>
            </a:extLst>
          </p:cNvPr>
          <p:cNvSpPr/>
          <p:nvPr/>
        </p:nvSpPr>
        <p:spPr>
          <a:xfrm>
            <a:off x="3870664" y="3918685"/>
            <a:ext cx="4468427" cy="40837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 Aggregation Layer</a:t>
            </a:r>
          </a:p>
        </p:txBody>
      </p:sp>
      <p:sp>
        <p:nvSpPr>
          <p:cNvPr id="11" name="Cube 10">
            <a:extLst>
              <a:ext uri="{FF2B5EF4-FFF2-40B4-BE49-F238E27FC236}">
                <a16:creationId xmlns:a16="http://schemas.microsoft.com/office/drawing/2014/main" id="{145E825A-CD72-81D1-A51E-C5C34CE8F57A}"/>
              </a:ext>
            </a:extLst>
          </p:cNvPr>
          <p:cNvSpPr/>
          <p:nvPr/>
        </p:nvSpPr>
        <p:spPr>
          <a:xfrm>
            <a:off x="6196614" y="2499424"/>
            <a:ext cx="2219417" cy="1216152"/>
          </a:xfrm>
          <a:prstGeom prst="cub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Reporting</a:t>
            </a:r>
          </a:p>
        </p:txBody>
      </p:sp>
      <p:sp>
        <p:nvSpPr>
          <p:cNvPr id="3" name="TextBox 2">
            <a:extLst>
              <a:ext uri="{FF2B5EF4-FFF2-40B4-BE49-F238E27FC236}">
                <a16:creationId xmlns:a16="http://schemas.microsoft.com/office/drawing/2014/main" id="{B9ACD5BB-7325-60C8-0A7B-274EDD62F682}"/>
              </a:ext>
            </a:extLst>
          </p:cNvPr>
          <p:cNvSpPr txBox="1"/>
          <p:nvPr/>
        </p:nvSpPr>
        <p:spPr>
          <a:xfrm>
            <a:off x="8854490" y="2485363"/>
            <a:ext cx="3026791" cy="1477328"/>
          </a:xfrm>
          <a:prstGeom prst="rect">
            <a:avLst/>
          </a:prstGeom>
          <a:noFill/>
        </p:spPr>
        <p:txBody>
          <a:bodyPr wrap="square" rtlCol="0">
            <a:spAutoFit/>
          </a:bodyPr>
          <a:lstStyle/>
          <a:p>
            <a:r>
              <a:rPr lang="en-US" dirty="0">
                <a:solidFill>
                  <a:schemeClr val="accent3">
                    <a:lumMod val="75000"/>
                  </a:schemeClr>
                </a:solidFill>
              </a:rPr>
              <a:t>What if </a:t>
            </a:r>
            <a:r>
              <a:rPr lang="en-US" dirty="0" err="1">
                <a:solidFill>
                  <a:schemeClr val="accent3">
                    <a:lumMod val="75000"/>
                  </a:schemeClr>
                </a:solidFill>
              </a:rPr>
              <a:t>PowerBI</a:t>
            </a:r>
            <a:r>
              <a:rPr lang="en-US" dirty="0">
                <a:solidFill>
                  <a:schemeClr val="accent3">
                    <a:lumMod val="75000"/>
                  </a:schemeClr>
                </a:solidFill>
              </a:rPr>
              <a:t> was</a:t>
            </a:r>
          </a:p>
          <a:p>
            <a:r>
              <a:rPr lang="en-US" dirty="0">
                <a:solidFill>
                  <a:schemeClr val="accent3">
                    <a:lumMod val="75000"/>
                  </a:schemeClr>
                </a:solidFill>
              </a:rPr>
              <a:t>considered an application-</a:t>
            </a:r>
          </a:p>
          <a:p>
            <a:r>
              <a:rPr lang="en-US" dirty="0">
                <a:solidFill>
                  <a:schemeClr val="accent3">
                    <a:lumMod val="75000"/>
                  </a:schemeClr>
                </a:solidFill>
              </a:rPr>
              <a:t>delivery platform in addition to a reporting platform?</a:t>
            </a:r>
          </a:p>
        </p:txBody>
      </p:sp>
    </p:spTree>
    <p:extLst>
      <p:ext uri="{BB962C8B-B14F-4D97-AF65-F5344CB8AC3E}">
        <p14:creationId xmlns:p14="http://schemas.microsoft.com/office/powerpoint/2010/main" val="20585605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aper airplane with lined trails wallpaper">
            <a:extLst>
              <a:ext uri="{FF2B5EF4-FFF2-40B4-BE49-F238E27FC236}">
                <a16:creationId xmlns:a16="http://schemas.microsoft.com/office/drawing/2014/main" id="{DFE2C0D8-EF21-B77F-60E6-9A72210B638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
            <a:ext cx="12192000" cy="7721812"/>
          </a:xfrm>
          <a:prstGeom prst="rect">
            <a:avLst/>
          </a:prstGeom>
        </p:spPr>
      </p:pic>
      <p:sp>
        <p:nvSpPr>
          <p:cNvPr id="2" name="Title 1">
            <a:extLst>
              <a:ext uri="{FF2B5EF4-FFF2-40B4-BE49-F238E27FC236}">
                <a16:creationId xmlns:a16="http://schemas.microsoft.com/office/drawing/2014/main" id="{CD598E41-865B-E332-19B8-DA9871B56AF3}"/>
              </a:ext>
            </a:extLst>
          </p:cNvPr>
          <p:cNvSpPr>
            <a:spLocks noGrp="1"/>
          </p:cNvSpPr>
          <p:nvPr>
            <p:ph type="title"/>
          </p:nvPr>
        </p:nvSpPr>
        <p:spPr/>
        <p:txBody>
          <a:bodyPr>
            <a:normAutofit/>
          </a:bodyPr>
          <a:lstStyle/>
          <a:p>
            <a:r>
              <a:rPr lang="en-US" dirty="0"/>
              <a:t>First Light Moment</a:t>
            </a:r>
            <a:br>
              <a:rPr lang="en-US" dirty="0"/>
            </a:br>
            <a:r>
              <a:rPr lang="en-US" dirty="0"/>
              <a:t>IT Asset Upgrade</a:t>
            </a:r>
          </a:p>
        </p:txBody>
      </p:sp>
      <p:sp>
        <p:nvSpPr>
          <p:cNvPr id="17" name="TextBox 16">
            <a:extLst>
              <a:ext uri="{FF2B5EF4-FFF2-40B4-BE49-F238E27FC236}">
                <a16:creationId xmlns:a16="http://schemas.microsoft.com/office/drawing/2014/main" id="{3A22C454-DB45-7F49-1398-EF4E67CB80BB}"/>
              </a:ext>
            </a:extLst>
          </p:cNvPr>
          <p:cNvSpPr txBox="1"/>
          <p:nvPr/>
        </p:nvSpPr>
        <p:spPr>
          <a:xfrm>
            <a:off x="1053437" y="2458136"/>
            <a:ext cx="10085126" cy="4524315"/>
          </a:xfrm>
          <a:prstGeom prst="rect">
            <a:avLst/>
          </a:prstGeom>
          <a:solidFill>
            <a:srgbClr val="191919">
              <a:alpha val="50196"/>
            </a:srgbClr>
          </a:solidFill>
          <a:effectLst>
            <a:outerShdw blurRad="50800" dist="38100" dir="2700000" algn="tl" rotWithShape="0">
              <a:prstClr val="black">
                <a:alpha val="40000"/>
              </a:prstClr>
            </a:outerShdw>
          </a:effectLst>
        </p:spPr>
        <p:txBody>
          <a:bodyPr wrap="square" rtlCol="0">
            <a:spAutoFit/>
          </a:bodyPr>
          <a:lstStyle/>
          <a:p>
            <a:pPr marL="285750" indent="-285750">
              <a:lnSpc>
                <a:spcPct val="150000"/>
              </a:lnSpc>
              <a:buFont typeface="Arial" panose="020B0604020202020204" pitchFamily="34" charset="0"/>
              <a:buChar char="•"/>
            </a:pPr>
            <a:r>
              <a:rPr lang="en-US" sz="2400" dirty="0">
                <a:solidFill>
                  <a:schemeClr val="bg1"/>
                </a:solidFill>
              </a:rPr>
              <a:t>We are assigned IT assets (laptops, cell phones).</a:t>
            </a:r>
          </a:p>
          <a:p>
            <a:pPr marL="285750" indent="-285750">
              <a:lnSpc>
                <a:spcPct val="150000"/>
              </a:lnSpc>
              <a:buFont typeface="Arial" panose="020B0604020202020204" pitchFamily="34" charset="0"/>
              <a:buChar char="•"/>
            </a:pPr>
            <a:r>
              <a:rPr lang="en-US" sz="2400" dirty="0">
                <a:solidFill>
                  <a:schemeClr val="bg1"/>
                </a:solidFill>
              </a:rPr>
              <a:t>Those assets have a defined lifespan (typically 3 years)</a:t>
            </a:r>
          </a:p>
          <a:p>
            <a:pPr marL="285750" indent="-285750">
              <a:lnSpc>
                <a:spcPct val="150000"/>
              </a:lnSpc>
              <a:buFont typeface="Arial" panose="020B0604020202020204" pitchFamily="34" charset="0"/>
              <a:buChar char="•"/>
            </a:pPr>
            <a:r>
              <a:rPr lang="en-US" sz="2400" dirty="0">
                <a:solidFill>
                  <a:schemeClr val="bg1"/>
                </a:solidFill>
              </a:rPr>
              <a:t>After the end of that lifespan, they’re eligible to be upgraded</a:t>
            </a:r>
          </a:p>
          <a:p>
            <a:pPr marL="285750" indent="-285750">
              <a:lnSpc>
                <a:spcPct val="150000"/>
              </a:lnSpc>
              <a:buFont typeface="Arial" panose="020B0604020202020204" pitchFamily="34" charset="0"/>
              <a:buChar char="•"/>
            </a:pPr>
            <a:r>
              <a:rPr lang="en-US" sz="2400" dirty="0">
                <a:solidFill>
                  <a:schemeClr val="bg1"/>
                </a:solidFill>
              </a:rPr>
              <a:t>End-users request those upgrades</a:t>
            </a:r>
          </a:p>
          <a:p>
            <a:pPr marL="285750" indent="-285750">
              <a:lnSpc>
                <a:spcPct val="150000"/>
              </a:lnSpc>
              <a:buFont typeface="Arial" panose="020B0604020202020204" pitchFamily="34" charset="0"/>
              <a:buChar char="•"/>
            </a:pPr>
            <a:r>
              <a:rPr lang="en-US" sz="2400" dirty="0">
                <a:solidFill>
                  <a:schemeClr val="bg1"/>
                </a:solidFill>
              </a:rPr>
              <a:t>Assets are managed in Flexera in a proprietary database</a:t>
            </a:r>
          </a:p>
          <a:p>
            <a:pPr marL="742950" lvl="1" indent="-285750">
              <a:lnSpc>
                <a:spcPct val="150000"/>
              </a:lnSpc>
              <a:buFont typeface="Arial" panose="020B0604020202020204" pitchFamily="34" charset="0"/>
              <a:buChar char="•"/>
            </a:pPr>
            <a:r>
              <a:rPr lang="en-US" sz="2400" dirty="0">
                <a:solidFill>
                  <a:schemeClr val="bg1"/>
                </a:solidFill>
              </a:rPr>
              <a:t>Rich API for data exports</a:t>
            </a:r>
          </a:p>
          <a:p>
            <a:pPr marL="285750" indent="-285750">
              <a:lnSpc>
                <a:spcPct val="150000"/>
              </a:lnSpc>
              <a:buFont typeface="Arial" panose="020B0604020202020204" pitchFamily="34" charset="0"/>
              <a:buChar char="•"/>
            </a:pPr>
            <a:r>
              <a:rPr lang="en-US" sz="2400" dirty="0">
                <a:solidFill>
                  <a:schemeClr val="bg1"/>
                </a:solidFill>
              </a:rPr>
              <a:t>Employees have machine options based upon their role</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1776910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aper airplane with lined trails wallpaper">
            <a:extLst>
              <a:ext uri="{FF2B5EF4-FFF2-40B4-BE49-F238E27FC236}">
                <a16:creationId xmlns:a16="http://schemas.microsoft.com/office/drawing/2014/main" id="{DFE2C0D8-EF21-B77F-60E6-9A72210B638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
            <a:ext cx="12192000" cy="7721812"/>
          </a:xfrm>
          <a:prstGeom prst="rect">
            <a:avLst/>
          </a:prstGeom>
        </p:spPr>
      </p:pic>
      <p:sp>
        <p:nvSpPr>
          <p:cNvPr id="2" name="Title 1">
            <a:extLst>
              <a:ext uri="{FF2B5EF4-FFF2-40B4-BE49-F238E27FC236}">
                <a16:creationId xmlns:a16="http://schemas.microsoft.com/office/drawing/2014/main" id="{CD598E41-865B-E332-19B8-DA9871B56AF3}"/>
              </a:ext>
            </a:extLst>
          </p:cNvPr>
          <p:cNvSpPr>
            <a:spLocks noGrp="1"/>
          </p:cNvSpPr>
          <p:nvPr>
            <p:ph type="title"/>
          </p:nvPr>
        </p:nvSpPr>
        <p:spPr/>
        <p:txBody>
          <a:bodyPr>
            <a:normAutofit/>
          </a:bodyPr>
          <a:lstStyle/>
          <a:p>
            <a:r>
              <a:rPr lang="en-US" dirty="0"/>
              <a:t>First Light Moment</a:t>
            </a:r>
            <a:br>
              <a:rPr lang="en-US" dirty="0"/>
            </a:br>
            <a:r>
              <a:rPr lang="en-US" dirty="0"/>
              <a:t>IT Asset Upgrade</a:t>
            </a:r>
          </a:p>
        </p:txBody>
      </p:sp>
      <p:sp>
        <p:nvSpPr>
          <p:cNvPr id="18" name="TextBox 17">
            <a:extLst>
              <a:ext uri="{FF2B5EF4-FFF2-40B4-BE49-F238E27FC236}">
                <a16:creationId xmlns:a16="http://schemas.microsoft.com/office/drawing/2014/main" id="{97424AA3-89AA-7324-D56F-181CA3B0E3EC}"/>
              </a:ext>
            </a:extLst>
          </p:cNvPr>
          <p:cNvSpPr txBox="1"/>
          <p:nvPr/>
        </p:nvSpPr>
        <p:spPr>
          <a:xfrm>
            <a:off x="1053436" y="1630277"/>
            <a:ext cx="10085126" cy="4708981"/>
          </a:xfrm>
          <a:prstGeom prst="rect">
            <a:avLst/>
          </a:prstGeom>
          <a:solidFill>
            <a:srgbClr val="191919">
              <a:alpha val="50196"/>
            </a:srgbClr>
          </a:solidFill>
          <a:effectLst>
            <a:outerShdw blurRad="50800" dist="38100" dir="2700000" algn="tl" rotWithShape="0">
              <a:prstClr val="black">
                <a:alpha val="40000"/>
              </a:prstClr>
            </a:outerShdw>
          </a:effectLst>
        </p:spPr>
        <p:txBody>
          <a:bodyPr wrap="square" rtlCol="0">
            <a:spAutoFit/>
          </a:bodyPr>
          <a:lstStyle/>
          <a:p>
            <a:pPr marL="285750" indent="-285750">
              <a:buFont typeface="Arial" panose="020B0604020202020204" pitchFamily="34" charset="0"/>
              <a:buChar char="•"/>
            </a:pPr>
            <a:r>
              <a:rPr lang="en-US" sz="2400" dirty="0">
                <a:solidFill>
                  <a:schemeClr val="bg1"/>
                </a:solidFill>
              </a:rPr>
              <a:t>The Reporting Team put together a report in Power BI to display a person’s devices and when they were eligible for upgrade</a:t>
            </a:r>
          </a:p>
          <a:p>
            <a:pPr marL="285750" indent="-285750">
              <a:buFont typeface="Arial" panose="020B0604020202020204" pitchFamily="34" charset="0"/>
              <a:buChar char="•"/>
            </a:pPr>
            <a:r>
              <a:rPr lang="en-US" sz="2400" dirty="0">
                <a:solidFill>
                  <a:schemeClr val="bg1"/>
                </a:solidFill>
              </a:rPr>
              <a:t>They requested a </a:t>
            </a:r>
            <a:r>
              <a:rPr lang="en-US" sz="2400" dirty="0" err="1">
                <a:solidFill>
                  <a:schemeClr val="bg1"/>
                </a:solidFill>
              </a:rPr>
              <a:t>PowerApp</a:t>
            </a:r>
            <a:r>
              <a:rPr lang="en-US" sz="2400" dirty="0">
                <a:solidFill>
                  <a:schemeClr val="bg1"/>
                </a:solidFill>
              </a:rPr>
              <a:t> to be created that could be linked to the report to request an upgrade.</a:t>
            </a:r>
          </a:p>
          <a:p>
            <a:pPr marL="285750" indent="-285750">
              <a:buFont typeface="Arial" panose="020B0604020202020204" pitchFamily="34" charset="0"/>
              <a:buChar char="•"/>
            </a:pPr>
            <a:r>
              <a:rPr lang="en-US" sz="2400" dirty="0">
                <a:solidFill>
                  <a:schemeClr val="bg1"/>
                </a:solidFill>
              </a:rPr>
              <a:t>That </a:t>
            </a:r>
            <a:r>
              <a:rPr lang="en-US" sz="2400" dirty="0" err="1">
                <a:solidFill>
                  <a:schemeClr val="bg1"/>
                </a:solidFill>
              </a:rPr>
              <a:t>PowerApp</a:t>
            </a:r>
            <a:r>
              <a:rPr lang="en-US" sz="2400" dirty="0">
                <a:solidFill>
                  <a:schemeClr val="bg1"/>
                </a:solidFill>
              </a:rPr>
              <a:t> creates a request in Jira to start the upgrade process</a:t>
            </a:r>
          </a:p>
          <a:p>
            <a:pPr marL="285750" indent="-285750">
              <a:buFont typeface="Arial" panose="020B0604020202020204" pitchFamily="34" charset="0"/>
              <a:buChar char="•"/>
            </a:pPr>
            <a:r>
              <a:rPr lang="en-US" sz="2400" dirty="0">
                <a:solidFill>
                  <a:schemeClr val="bg1"/>
                </a:solidFill>
              </a:rPr>
              <a:t>First version:  Power BI report with cards showing data. Simple Power App that had a single button to request upgrade</a:t>
            </a:r>
          </a:p>
          <a:p>
            <a:pPr marL="285750" indent="-285750">
              <a:buFont typeface="Arial" panose="020B0604020202020204" pitchFamily="34" charset="0"/>
              <a:buChar char="•"/>
            </a:pPr>
            <a:r>
              <a:rPr lang="en-US" sz="2400" dirty="0">
                <a:solidFill>
                  <a:schemeClr val="bg1"/>
                </a:solidFill>
              </a:rPr>
              <a:t>Second version:  Power BI report with no visuals but a Power App with a card-styled gallery that acted as buttons</a:t>
            </a:r>
          </a:p>
          <a:p>
            <a:pPr marL="285750" indent="-285750">
              <a:buFont typeface="Arial" panose="020B0604020202020204" pitchFamily="34" charset="0"/>
              <a:buChar char="•"/>
            </a:pPr>
            <a:r>
              <a:rPr lang="en-US" sz="2400" dirty="0">
                <a:solidFill>
                  <a:schemeClr val="bg1"/>
                </a:solidFill>
              </a:rPr>
              <a:t>The Report </a:t>
            </a:r>
            <a:r>
              <a:rPr lang="en-US" sz="2400" i="1" dirty="0">
                <a:solidFill>
                  <a:schemeClr val="bg1"/>
                </a:solidFill>
              </a:rPr>
              <a:t>became</a:t>
            </a:r>
            <a:r>
              <a:rPr lang="en-US" sz="2400" dirty="0">
                <a:solidFill>
                  <a:schemeClr val="bg1"/>
                </a:solidFill>
              </a:rPr>
              <a:t> the app.  Or did the app become the report?</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endParaRPr lang="en-US" dirty="0">
              <a:solidFill>
                <a:schemeClr val="bg1"/>
              </a:solidFill>
            </a:endParaRPr>
          </a:p>
        </p:txBody>
      </p:sp>
      <p:pic>
        <p:nvPicPr>
          <p:cNvPr id="16" name="Picture 15">
            <a:extLst>
              <a:ext uri="{FF2B5EF4-FFF2-40B4-BE49-F238E27FC236}">
                <a16:creationId xmlns:a16="http://schemas.microsoft.com/office/drawing/2014/main" id="{0FF759D3-5803-CEEF-74C3-8FA635C66130}"/>
              </a:ext>
            </a:extLst>
          </p:cNvPr>
          <p:cNvPicPr>
            <a:picLocks noChangeAspect="1"/>
          </p:cNvPicPr>
          <p:nvPr/>
        </p:nvPicPr>
        <p:blipFill>
          <a:blip r:embed="rId3"/>
          <a:stretch>
            <a:fillRect/>
          </a:stretch>
        </p:blipFill>
        <p:spPr>
          <a:xfrm>
            <a:off x="708860" y="2229537"/>
            <a:ext cx="10774279" cy="4248743"/>
          </a:xfrm>
          <a:prstGeom prst="rect">
            <a:avLst/>
          </a:prstGeom>
        </p:spPr>
      </p:pic>
      <p:pic>
        <p:nvPicPr>
          <p:cNvPr id="14" name="Picture 13">
            <a:extLst>
              <a:ext uri="{FF2B5EF4-FFF2-40B4-BE49-F238E27FC236}">
                <a16:creationId xmlns:a16="http://schemas.microsoft.com/office/drawing/2014/main" id="{5870EF9A-343F-848C-D06F-9799B2FF748A}"/>
              </a:ext>
            </a:extLst>
          </p:cNvPr>
          <p:cNvPicPr>
            <a:picLocks noChangeAspect="1"/>
          </p:cNvPicPr>
          <p:nvPr/>
        </p:nvPicPr>
        <p:blipFill>
          <a:blip r:embed="rId4"/>
          <a:stretch>
            <a:fillRect/>
          </a:stretch>
        </p:blipFill>
        <p:spPr>
          <a:xfrm>
            <a:off x="1676662" y="1527008"/>
            <a:ext cx="8838676" cy="5041971"/>
          </a:xfrm>
          <a:prstGeom prst="rect">
            <a:avLst/>
          </a:prstGeom>
        </p:spPr>
      </p:pic>
    </p:spTree>
    <p:extLst>
      <p:ext uri="{BB962C8B-B14F-4D97-AF65-F5344CB8AC3E}">
        <p14:creationId xmlns:p14="http://schemas.microsoft.com/office/powerpoint/2010/main" val="3346230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aper airplane with lined trails wallpaper">
            <a:extLst>
              <a:ext uri="{FF2B5EF4-FFF2-40B4-BE49-F238E27FC236}">
                <a16:creationId xmlns:a16="http://schemas.microsoft.com/office/drawing/2014/main" id="{DFE2C0D8-EF21-B77F-60E6-9A72210B638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
            <a:ext cx="12192000" cy="7721812"/>
          </a:xfrm>
          <a:prstGeom prst="rect">
            <a:avLst/>
          </a:prstGeom>
        </p:spPr>
      </p:pic>
      <p:sp>
        <p:nvSpPr>
          <p:cNvPr id="2" name="Title 1">
            <a:extLst>
              <a:ext uri="{FF2B5EF4-FFF2-40B4-BE49-F238E27FC236}">
                <a16:creationId xmlns:a16="http://schemas.microsoft.com/office/drawing/2014/main" id="{CD598E41-865B-E332-19B8-DA9871B56AF3}"/>
              </a:ext>
            </a:extLst>
          </p:cNvPr>
          <p:cNvSpPr>
            <a:spLocks noGrp="1"/>
          </p:cNvSpPr>
          <p:nvPr>
            <p:ph type="title"/>
          </p:nvPr>
        </p:nvSpPr>
        <p:spPr/>
        <p:txBody>
          <a:bodyPr>
            <a:normAutofit/>
          </a:bodyPr>
          <a:lstStyle/>
          <a:p>
            <a:r>
              <a:rPr lang="en-US" dirty="0"/>
              <a:t>First Light Moment</a:t>
            </a:r>
            <a:br>
              <a:rPr lang="en-US" dirty="0"/>
            </a:br>
            <a:r>
              <a:rPr lang="en-US" dirty="0"/>
              <a:t>IT Asset Upgrade</a:t>
            </a:r>
          </a:p>
        </p:txBody>
      </p:sp>
      <p:sp>
        <p:nvSpPr>
          <p:cNvPr id="18" name="TextBox 17">
            <a:extLst>
              <a:ext uri="{FF2B5EF4-FFF2-40B4-BE49-F238E27FC236}">
                <a16:creationId xmlns:a16="http://schemas.microsoft.com/office/drawing/2014/main" id="{97424AA3-89AA-7324-D56F-181CA3B0E3EC}"/>
              </a:ext>
            </a:extLst>
          </p:cNvPr>
          <p:cNvSpPr txBox="1"/>
          <p:nvPr/>
        </p:nvSpPr>
        <p:spPr>
          <a:xfrm>
            <a:off x="1053437" y="2983744"/>
            <a:ext cx="10085126" cy="1754326"/>
          </a:xfrm>
          <a:prstGeom prst="rect">
            <a:avLst/>
          </a:prstGeom>
          <a:solidFill>
            <a:srgbClr val="191919">
              <a:alpha val="50196"/>
            </a:srgbClr>
          </a:solidFill>
          <a:effectLst>
            <a:outerShdw blurRad="50800" dist="38100" dir="2700000" algn="tl" rotWithShape="0">
              <a:prstClr val="black">
                <a:alpha val="40000"/>
              </a:prstClr>
            </a:outerShdw>
          </a:effectLst>
        </p:spPr>
        <p:txBody>
          <a:bodyPr wrap="square" rtlCol="0">
            <a:spAutoFit/>
          </a:bodyPr>
          <a:lstStyle/>
          <a:p>
            <a:pPr algn="ctr"/>
            <a:endParaRPr lang="en-US" sz="2400" dirty="0">
              <a:solidFill>
                <a:schemeClr val="bg1"/>
              </a:solidFill>
            </a:endParaRPr>
          </a:p>
          <a:p>
            <a:pPr algn="ctr"/>
            <a:endParaRPr lang="en-US" sz="2400" dirty="0">
              <a:solidFill>
                <a:schemeClr val="bg1"/>
              </a:solidFill>
            </a:endParaRPr>
          </a:p>
          <a:p>
            <a:pPr algn="ctr"/>
            <a:r>
              <a:rPr lang="en-US" sz="2400" dirty="0">
                <a:solidFill>
                  <a:schemeClr val="bg1"/>
                </a:solidFill>
              </a:rPr>
              <a:t>Demo</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14031568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aper airplane with lined trails wallpaper">
            <a:extLst>
              <a:ext uri="{FF2B5EF4-FFF2-40B4-BE49-F238E27FC236}">
                <a16:creationId xmlns:a16="http://schemas.microsoft.com/office/drawing/2014/main" id="{DFE2C0D8-EF21-B77F-60E6-9A72210B638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
            <a:ext cx="12192000" cy="7721812"/>
          </a:xfrm>
          <a:prstGeom prst="rect">
            <a:avLst/>
          </a:prstGeom>
        </p:spPr>
      </p:pic>
      <p:sp>
        <p:nvSpPr>
          <p:cNvPr id="2" name="Title 1">
            <a:extLst>
              <a:ext uri="{FF2B5EF4-FFF2-40B4-BE49-F238E27FC236}">
                <a16:creationId xmlns:a16="http://schemas.microsoft.com/office/drawing/2014/main" id="{CD598E41-865B-E332-19B8-DA9871B56AF3}"/>
              </a:ext>
            </a:extLst>
          </p:cNvPr>
          <p:cNvSpPr>
            <a:spLocks noGrp="1"/>
          </p:cNvSpPr>
          <p:nvPr>
            <p:ph type="title"/>
          </p:nvPr>
        </p:nvSpPr>
        <p:spPr/>
        <p:txBody>
          <a:bodyPr>
            <a:normAutofit/>
          </a:bodyPr>
          <a:lstStyle/>
          <a:p>
            <a:r>
              <a:rPr lang="en-US" dirty="0"/>
              <a:t>First Light Moment</a:t>
            </a:r>
            <a:br>
              <a:rPr lang="en-US" dirty="0"/>
            </a:br>
            <a:r>
              <a:rPr lang="en-US" dirty="0"/>
              <a:t>IT Asset Upgrade</a:t>
            </a:r>
          </a:p>
        </p:txBody>
      </p:sp>
      <p:sp>
        <p:nvSpPr>
          <p:cNvPr id="18" name="TextBox 17">
            <a:extLst>
              <a:ext uri="{FF2B5EF4-FFF2-40B4-BE49-F238E27FC236}">
                <a16:creationId xmlns:a16="http://schemas.microsoft.com/office/drawing/2014/main" id="{97424AA3-89AA-7324-D56F-181CA3B0E3EC}"/>
              </a:ext>
            </a:extLst>
          </p:cNvPr>
          <p:cNvSpPr txBox="1"/>
          <p:nvPr/>
        </p:nvSpPr>
        <p:spPr>
          <a:xfrm>
            <a:off x="229124" y="1691490"/>
            <a:ext cx="10085126" cy="4339650"/>
          </a:xfrm>
          <a:prstGeom prst="rect">
            <a:avLst/>
          </a:prstGeom>
          <a:solidFill>
            <a:srgbClr val="191919">
              <a:alpha val="50196"/>
            </a:srgbClr>
          </a:solidFill>
          <a:effectLst>
            <a:outerShdw blurRad="50800" dist="38100" dir="2700000" algn="tl" rotWithShape="0">
              <a:prstClr val="black">
                <a:alpha val="40000"/>
              </a:prstClr>
            </a:outerShdw>
          </a:effectLst>
        </p:spPr>
        <p:txBody>
          <a:bodyPr wrap="square" rtlCol="0">
            <a:spAutoFit/>
          </a:bodyPr>
          <a:lstStyle/>
          <a:p>
            <a:pPr marL="285750" indent="-285750">
              <a:buFont typeface="Arial" panose="020B0604020202020204" pitchFamily="34" charset="0"/>
              <a:buChar char="•"/>
            </a:pPr>
            <a:r>
              <a:rPr lang="en-US" sz="2400" dirty="0">
                <a:solidFill>
                  <a:schemeClr val="bg1"/>
                </a:solidFill>
              </a:rPr>
              <a:t>What is Power BI bringing to the table?</a:t>
            </a:r>
          </a:p>
          <a:p>
            <a:pPr marL="742950" lvl="1" indent="-285750">
              <a:buFont typeface="Arial" panose="020B0604020202020204" pitchFamily="34" charset="0"/>
              <a:buChar char="•"/>
            </a:pPr>
            <a:r>
              <a:rPr lang="en-US" sz="2400" dirty="0">
                <a:solidFill>
                  <a:schemeClr val="bg1"/>
                </a:solidFill>
              </a:rPr>
              <a:t>Complex data relationships of enterprise data</a:t>
            </a:r>
          </a:p>
          <a:p>
            <a:pPr marL="742950" lvl="1" indent="-285750">
              <a:buFont typeface="Arial" panose="020B0604020202020204" pitchFamily="34" charset="0"/>
              <a:buChar char="•"/>
            </a:pPr>
            <a:r>
              <a:rPr lang="en-US" sz="2400" dirty="0">
                <a:solidFill>
                  <a:schemeClr val="bg1"/>
                </a:solidFill>
              </a:rPr>
              <a:t>Row-level security</a:t>
            </a:r>
          </a:p>
          <a:p>
            <a:pPr marL="742950" lvl="1" indent="-285750">
              <a:buFont typeface="Arial" panose="020B0604020202020204" pitchFamily="34" charset="0"/>
              <a:buChar char="•"/>
            </a:pPr>
            <a:r>
              <a:rPr lang="en-US" sz="2400" dirty="0">
                <a:solidFill>
                  <a:schemeClr val="bg1"/>
                </a:solidFill>
              </a:rPr>
              <a:t>Reusable datasets</a:t>
            </a:r>
          </a:p>
          <a:p>
            <a:pPr marL="742950" lvl="1" indent="-285750">
              <a:buFont typeface="Arial" panose="020B0604020202020204" pitchFamily="34" charset="0"/>
              <a:buChar char="•"/>
            </a:pPr>
            <a:r>
              <a:rPr lang="en-US" sz="2400" dirty="0">
                <a:solidFill>
                  <a:schemeClr val="bg1"/>
                </a:solidFill>
              </a:rPr>
              <a:t>Content delivery platform </a:t>
            </a:r>
            <a:r>
              <a:rPr lang="en-US" sz="2400">
                <a:solidFill>
                  <a:schemeClr val="bg1"/>
                </a:solidFill>
              </a:rPr>
              <a:t>in “Apps”</a:t>
            </a:r>
            <a:endParaRPr lang="en-US" sz="2400" dirty="0">
              <a:solidFill>
                <a:schemeClr val="bg1"/>
              </a:solidFill>
            </a:endParaRPr>
          </a:p>
          <a:p>
            <a:pPr marL="285750" indent="-285750">
              <a:buFont typeface="Arial" panose="020B0604020202020204" pitchFamily="34" charset="0"/>
              <a:buChar char="•"/>
            </a:pPr>
            <a:r>
              <a:rPr lang="en-US" sz="2400" dirty="0">
                <a:solidFill>
                  <a:schemeClr val="bg1"/>
                </a:solidFill>
              </a:rPr>
              <a:t>What is Power Apps bringing?</a:t>
            </a:r>
          </a:p>
          <a:p>
            <a:pPr marL="742950" lvl="1" indent="-285750">
              <a:buFont typeface="Arial" panose="020B0604020202020204" pitchFamily="34" charset="0"/>
              <a:buChar char="•"/>
            </a:pPr>
            <a:r>
              <a:rPr lang="en-US" sz="2400" dirty="0">
                <a:solidFill>
                  <a:schemeClr val="bg1"/>
                </a:solidFill>
              </a:rPr>
              <a:t>Rapid development approach</a:t>
            </a:r>
          </a:p>
          <a:p>
            <a:pPr marL="742950" lvl="1" indent="-285750">
              <a:buFont typeface="Arial" panose="020B0604020202020204" pitchFamily="34" charset="0"/>
              <a:buChar char="•"/>
            </a:pPr>
            <a:r>
              <a:rPr lang="en-US" sz="2400" dirty="0">
                <a:solidFill>
                  <a:schemeClr val="bg1"/>
                </a:solidFill>
              </a:rPr>
              <a:t>Intuitive user interactions</a:t>
            </a:r>
          </a:p>
          <a:p>
            <a:pPr marL="742950" lvl="1" indent="-285750">
              <a:buFont typeface="Arial" panose="020B0604020202020204" pitchFamily="34" charset="0"/>
              <a:buChar char="•"/>
            </a:pPr>
            <a:r>
              <a:rPr lang="en-US" sz="2400" dirty="0">
                <a:solidFill>
                  <a:schemeClr val="bg1"/>
                </a:solidFill>
              </a:rPr>
              <a:t>The app was created over a 2-day period by a summer intern</a:t>
            </a:r>
          </a:p>
          <a:p>
            <a:pPr marL="742950" lvl="1" indent="-285750">
              <a:buFont typeface="Arial" panose="020B0604020202020204" pitchFamily="34" charset="0"/>
              <a:buChar char="•"/>
            </a:pPr>
            <a:endParaRPr lang="en-US" sz="2400" dirty="0">
              <a:solidFill>
                <a:schemeClr val="bg1"/>
              </a:solidFill>
            </a:endParaRP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endParaRPr lang="en-US" dirty="0">
              <a:solidFill>
                <a:schemeClr val="bg1"/>
              </a:solidFill>
            </a:endParaRPr>
          </a:p>
        </p:txBody>
      </p:sp>
      <p:pic>
        <p:nvPicPr>
          <p:cNvPr id="14" name="Picture 13">
            <a:extLst>
              <a:ext uri="{FF2B5EF4-FFF2-40B4-BE49-F238E27FC236}">
                <a16:creationId xmlns:a16="http://schemas.microsoft.com/office/drawing/2014/main" id="{5870EF9A-343F-848C-D06F-9799B2FF748A}"/>
              </a:ext>
            </a:extLst>
          </p:cNvPr>
          <p:cNvPicPr>
            <a:picLocks noChangeAspect="1"/>
          </p:cNvPicPr>
          <p:nvPr/>
        </p:nvPicPr>
        <p:blipFill>
          <a:blip r:embed="rId3"/>
          <a:stretch>
            <a:fillRect/>
          </a:stretch>
        </p:blipFill>
        <p:spPr>
          <a:xfrm>
            <a:off x="7460558" y="5003800"/>
            <a:ext cx="4502318" cy="2568321"/>
          </a:xfrm>
          <a:prstGeom prst="rect">
            <a:avLst/>
          </a:prstGeom>
        </p:spPr>
      </p:pic>
    </p:spTree>
    <p:extLst>
      <p:ext uri="{BB962C8B-B14F-4D97-AF65-F5344CB8AC3E}">
        <p14:creationId xmlns:p14="http://schemas.microsoft.com/office/powerpoint/2010/main" val="3762052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ight bulb with hanging lights background">
            <a:extLst>
              <a:ext uri="{FF2B5EF4-FFF2-40B4-BE49-F238E27FC236}">
                <a16:creationId xmlns:a16="http://schemas.microsoft.com/office/drawing/2014/main" id="{DFE2C0D8-EF21-B77F-60E6-9A72210B638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3947" y="1"/>
            <a:ext cx="11784106" cy="7721812"/>
          </a:xfrm>
          <a:prstGeom prst="rect">
            <a:avLst/>
          </a:prstGeom>
        </p:spPr>
      </p:pic>
      <p:sp>
        <p:nvSpPr>
          <p:cNvPr id="2" name="Title 1">
            <a:extLst>
              <a:ext uri="{FF2B5EF4-FFF2-40B4-BE49-F238E27FC236}">
                <a16:creationId xmlns:a16="http://schemas.microsoft.com/office/drawing/2014/main" id="{CD598E41-865B-E332-19B8-DA9871B56AF3}"/>
              </a:ext>
            </a:extLst>
          </p:cNvPr>
          <p:cNvSpPr>
            <a:spLocks noGrp="1"/>
          </p:cNvSpPr>
          <p:nvPr>
            <p:ph type="title"/>
          </p:nvPr>
        </p:nvSpPr>
        <p:spPr>
          <a:xfrm>
            <a:off x="4800599" y="2425065"/>
            <a:ext cx="6741851" cy="1132258"/>
          </a:xfrm>
        </p:spPr>
        <p:txBody>
          <a:bodyPr>
            <a:normAutofit fontScale="90000"/>
          </a:bodyPr>
          <a:lstStyle/>
          <a:p>
            <a:br>
              <a:rPr lang="en-US" dirty="0">
                <a:solidFill>
                  <a:schemeClr val="bg1"/>
                </a:solidFill>
              </a:rPr>
            </a:br>
            <a:r>
              <a:rPr lang="en-US" dirty="0">
                <a:solidFill>
                  <a:schemeClr val="bg1"/>
                </a:solidFill>
              </a:rPr>
              <a:t>What if we could ACT on our data right within the report?</a:t>
            </a:r>
          </a:p>
        </p:txBody>
      </p:sp>
    </p:spTree>
    <p:extLst>
      <p:ext uri="{BB962C8B-B14F-4D97-AF65-F5344CB8AC3E}">
        <p14:creationId xmlns:p14="http://schemas.microsoft.com/office/powerpoint/2010/main" val="3044394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tted plant on cardboard box">
            <a:extLst>
              <a:ext uri="{FF2B5EF4-FFF2-40B4-BE49-F238E27FC236}">
                <a16:creationId xmlns:a16="http://schemas.microsoft.com/office/drawing/2014/main" id="{ABE8903D-014B-A570-FF13-272467E5B9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5000"/>
            <a:ext cx="12192000" cy="8128000"/>
          </a:xfrm>
          <a:prstGeom prst="rect">
            <a:avLst/>
          </a:prstGeom>
        </p:spPr>
      </p:pic>
      <p:sp>
        <p:nvSpPr>
          <p:cNvPr id="2" name="Title 1">
            <a:extLst>
              <a:ext uri="{FF2B5EF4-FFF2-40B4-BE49-F238E27FC236}">
                <a16:creationId xmlns:a16="http://schemas.microsoft.com/office/drawing/2014/main" id="{EFA64F6A-2985-FEE6-B44F-AB0C0C7D9AB4}"/>
              </a:ext>
            </a:extLst>
          </p:cNvPr>
          <p:cNvSpPr>
            <a:spLocks noGrp="1"/>
          </p:cNvSpPr>
          <p:nvPr>
            <p:ph type="title"/>
          </p:nvPr>
        </p:nvSpPr>
        <p:spPr/>
        <p:txBody>
          <a:bodyPr/>
          <a:lstStyle/>
          <a:p>
            <a:r>
              <a:rPr lang="en-US" dirty="0">
                <a:solidFill>
                  <a:schemeClr val="bg1"/>
                </a:solidFill>
              </a:rPr>
              <a:t>Case Study (Real World Example)</a:t>
            </a:r>
          </a:p>
        </p:txBody>
      </p:sp>
      <p:sp>
        <p:nvSpPr>
          <p:cNvPr id="3" name="Content Placeholder 2">
            <a:extLst>
              <a:ext uri="{FF2B5EF4-FFF2-40B4-BE49-F238E27FC236}">
                <a16:creationId xmlns:a16="http://schemas.microsoft.com/office/drawing/2014/main" id="{8C716236-972B-3437-ACF6-17167055C8A6}"/>
              </a:ext>
            </a:extLst>
          </p:cNvPr>
          <p:cNvSpPr>
            <a:spLocks noGrp="1"/>
          </p:cNvSpPr>
          <p:nvPr>
            <p:ph idx="1"/>
          </p:nvPr>
        </p:nvSpPr>
        <p:spPr>
          <a:xfrm>
            <a:off x="612648" y="1437808"/>
            <a:ext cx="10653579" cy="5396468"/>
          </a:xfrm>
          <a:solidFill>
            <a:srgbClr val="191919">
              <a:alpha val="47843"/>
            </a:srgbClr>
          </a:solidFill>
        </p:spPr>
        <p:txBody>
          <a:bodyPr>
            <a:noAutofit/>
          </a:bodyPr>
          <a:lstStyle/>
          <a:p>
            <a:r>
              <a:rPr lang="en-US" sz="2400" dirty="0">
                <a:solidFill>
                  <a:schemeClr val="bg1"/>
                </a:solidFill>
              </a:rPr>
              <a:t>Over 6000 SharePoint 2013 sites to migrate to SharePoint Online</a:t>
            </a:r>
          </a:p>
          <a:p>
            <a:r>
              <a:rPr lang="en-US" sz="2400" dirty="0">
                <a:solidFill>
                  <a:schemeClr val="bg1"/>
                </a:solidFill>
              </a:rPr>
              <a:t>Some were in active use, some were winding down but still considered “open”, while others were long retired</a:t>
            </a:r>
          </a:p>
          <a:p>
            <a:r>
              <a:rPr lang="en-US" sz="2400" dirty="0">
                <a:solidFill>
                  <a:schemeClr val="bg1"/>
                </a:solidFill>
              </a:rPr>
              <a:t>We engaged with a consulting firm to automate the majority of the “heavy lifting” of the migrations using PowerShell Scripts and </a:t>
            </a:r>
            <a:r>
              <a:rPr lang="en-US" sz="2400" dirty="0" err="1">
                <a:solidFill>
                  <a:schemeClr val="bg1"/>
                </a:solidFill>
              </a:rPr>
              <a:t>ShareGate</a:t>
            </a:r>
            <a:endParaRPr lang="en-US" sz="2400" dirty="0">
              <a:solidFill>
                <a:schemeClr val="bg1"/>
              </a:solidFill>
            </a:endParaRPr>
          </a:p>
          <a:p>
            <a:r>
              <a:rPr lang="en-US" sz="2400" dirty="0">
                <a:solidFill>
                  <a:schemeClr val="bg1"/>
                </a:solidFill>
              </a:rPr>
              <a:t>But the consultant was in the UK, the project teams were all over the US, and I was in Portland, OR</a:t>
            </a:r>
          </a:p>
          <a:p>
            <a:r>
              <a:rPr lang="en-US" sz="2400" dirty="0">
                <a:solidFill>
                  <a:schemeClr val="bg1"/>
                </a:solidFill>
              </a:rPr>
              <a:t>It was an organizational </a:t>
            </a:r>
            <a:r>
              <a:rPr lang="en-US" sz="2400" strike="sngStrike" dirty="0">
                <a:solidFill>
                  <a:schemeClr val="bg1"/>
                </a:solidFill>
              </a:rPr>
              <a:t>nightmare</a:t>
            </a:r>
            <a:r>
              <a:rPr lang="en-US" sz="2400" dirty="0">
                <a:solidFill>
                  <a:schemeClr val="bg1"/>
                </a:solidFill>
              </a:rPr>
              <a:t> challenge</a:t>
            </a:r>
          </a:p>
          <a:p>
            <a:r>
              <a:rPr lang="en-US" sz="2400" dirty="0">
                <a:solidFill>
                  <a:schemeClr val="bg1"/>
                </a:solidFill>
              </a:rPr>
              <a:t>Oh, and we had 5 months to complete the engagement</a:t>
            </a:r>
          </a:p>
        </p:txBody>
      </p:sp>
    </p:spTree>
    <p:extLst>
      <p:ext uri="{BB962C8B-B14F-4D97-AF65-F5344CB8AC3E}">
        <p14:creationId xmlns:p14="http://schemas.microsoft.com/office/powerpoint/2010/main" val="149664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oving boxes in room">
            <a:extLst>
              <a:ext uri="{FF2B5EF4-FFF2-40B4-BE49-F238E27FC236}">
                <a16:creationId xmlns:a16="http://schemas.microsoft.com/office/drawing/2014/main" id="{102EE01A-E83A-CC66-BB2D-9585250550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8137732"/>
          </a:xfrm>
          <a:prstGeom prst="rect">
            <a:avLst/>
          </a:prstGeom>
        </p:spPr>
      </p:pic>
      <p:sp>
        <p:nvSpPr>
          <p:cNvPr id="2" name="Title 1">
            <a:extLst>
              <a:ext uri="{FF2B5EF4-FFF2-40B4-BE49-F238E27FC236}">
                <a16:creationId xmlns:a16="http://schemas.microsoft.com/office/drawing/2014/main" id="{EFA64F6A-2985-FEE6-B44F-AB0C0C7D9AB4}"/>
              </a:ext>
            </a:extLst>
          </p:cNvPr>
          <p:cNvSpPr>
            <a:spLocks noGrp="1"/>
          </p:cNvSpPr>
          <p:nvPr>
            <p:ph type="title"/>
          </p:nvPr>
        </p:nvSpPr>
        <p:spPr/>
        <p:txBody>
          <a:bodyPr/>
          <a:lstStyle/>
          <a:p>
            <a:r>
              <a:rPr lang="en-US" dirty="0"/>
              <a:t>Case Study (Real World Example)</a:t>
            </a:r>
          </a:p>
        </p:txBody>
      </p:sp>
      <p:sp>
        <p:nvSpPr>
          <p:cNvPr id="3" name="Content Placeholder 2">
            <a:extLst>
              <a:ext uri="{FF2B5EF4-FFF2-40B4-BE49-F238E27FC236}">
                <a16:creationId xmlns:a16="http://schemas.microsoft.com/office/drawing/2014/main" id="{8C716236-972B-3437-ACF6-17167055C8A6}"/>
              </a:ext>
            </a:extLst>
          </p:cNvPr>
          <p:cNvSpPr>
            <a:spLocks noGrp="1"/>
          </p:cNvSpPr>
          <p:nvPr>
            <p:ph idx="1"/>
          </p:nvPr>
        </p:nvSpPr>
        <p:spPr>
          <a:xfrm>
            <a:off x="612648" y="1211882"/>
            <a:ext cx="10653579" cy="5493718"/>
          </a:xfrm>
          <a:solidFill>
            <a:srgbClr val="191919">
              <a:alpha val="69804"/>
            </a:srgbClr>
          </a:solidFill>
          <a:effectLst/>
        </p:spPr>
        <p:txBody>
          <a:bodyPr>
            <a:noAutofit/>
          </a:bodyPr>
          <a:lstStyle/>
          <a:p>
            <a:endParaRPr lang="en-US" sz="2400" dirty="0">
              <a:solidFill>
                <a:schemeClr val="bg1"/>
              </a:solidFill>
            </a:endParaRPr>
          </a:p>
          <a:p>
            <a:r>
              <a:rPr lang="en-US" sz="2400" dirty="0">
                <a:solidFill>
                  <a:schemeClr val="bg1"/>
                </a:solidFill>
              </a:rPr>
              <a:t>Each SharePoint site had an entry in our project management database for project status and key players</a:t>
            </a:r>
          </a:p>
          <a:p>
            <a:r>
              <a:rPr lang="en-US" sz="2400" dirty="0">
                <a:solidFill>
                  <a:schemeClr val="bg1"/>
                </a:solidFill>
              </a:rPr>
              <a:t>We needed to organize our migrations into batches that could be accomplished overnight</a:t>
            </a:r>
          </a:p>
          <a:p>
            <a:r>
              <a:rPr lang="en-US" sz="2400" dirty="0">
                <a:solidFill>
                  <a:schemeClr val="bg1"/>
                </a:solidFill>
              </a:rPr>
              <a:t>We needed to send multiple communications to our project teams to prepare them for the migration</a:t>
            </a:r>
          </a:p>
          <a:p>
            <a:r>
              <a:rPr lang="en-US" sz="2400" dirty="0">
                <a:solidFill>
                  <a:schemeClr val="bg1"/>
                </a:solidFill>
              </a:rPr>
              <a:t>The consultants used the SharePoint List was a “work to do” queue.</a:t>
            </a:r>
          </a:p>
          <a:p>
            <a:r>
              <a:rPr lang="en-US" sz="2400" dirty="0">
                <a:solidFill>
                  <a:schemeClr val="bg1"/>
                </a:solidFill>
              </a:rPr>
              <a:t>We used the SharePoint List as our own work-to-do for the pre-work prior to the migrations</a:t>
            </a:r>
          </a:p>
        </p:txBody>
      </p:sp>
    </p:spTree>
    <p:extLst>
      <p:ext uri="{BB962C8B-B14F-4D97-AF65-F5344CB8AC3E}">
        <p14:creationId xmlns:p14="http://schemas.microsoft.com/office/powerpoint/2010/main" val="2779965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oving boxes in room">
            <a:extLst>
              <a:ext uri="{FF2B5EF4-FFF2-40B4-BE49-F238E27FC236}">
                <a16:creationId xmlns:a16="http://schemas.microsoft.com/office/drawing/2014/main" id="{102EE01A-E83A-CC66-BB2D-9585250550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8137732"/>
          </a:xfrm>
          <a:prstGeom prst="rect">
            <a:avLst/>
          </a:prstGeom>
        </p:spPr>
      </p:pic>
      <p:sp>
        <p:nvSpPr>
          <p:cNvPr id="2" name="Title 1">
            <a:extLst>
              <a:ext uri="{FF2B5EF4-FFF2-40B4-BE49-F238E27FC236}">
                <a16:creationId xmlns:a16="http://schemas.microsoft.com/office/drawing/2014/main" id="{EFA64F6A-2985-FEE6-B44F-AB0C0C7D9AB4}"/>
              </a:ext>
            </a:extLst>
          </p:cNvPr>
          <p:cNvSpPr>
            <a:spLocks noGrp="1"/>
          </p:cNvSpPr>
          <p:nvPr>
            <p:ph type="title"/>
          </p:nvPr>
        </p:nvSpPr>
        <p:spPr/>
        <p:txBody>
          <a:bodyPr/>
          <a:lstStyle/>
          <a:p>
            <a:r>
              <a:rPr lang="en-US" dirty="0"/>
              <a:t>Case Study (Real World Example)</a:t>
            </a:r>
          </a:p>
        </p:txBody>
      </p:sp>
      <p:sp>
        <p:nvSpPr>
          <p:cNvPr id="3" name="Content Placeholder 2">
            <a:extLst>
              <a:ext uri="{FF2B5EF4-FFF2-40B4-BE49-F238E27FC236}">
                <a16:creationId xmlns:a16="http://schemas.microsoft.com/office/drawing/2014/main" id="{8C716236-972B-3437-ACF6-17167055C8A6}"/>
              </a:ext>
            </a:extLst>
          </p:cNvPr>
          <p:cNvSpPr>
            <a:spLocks noGrp="1"/>
          </p:cNvSpPr>
          <p:nvPr>
            <p:ph idx="1"/>
          </p:nvPr>
        </p:nvSpPr>
        <p:spPr>
          <a:xfrm>
            <a:off x="612648" y="1211882"/>
            <a:ext cx="10653579" cy="5493718"/>
          </a:xfrm>
          <a:solidFill>
            <a:srgbClr val="191919">
              <a:alpha val="69804"/>
            </a:srgbClr>
          </a:solidFill>
          <a:effectLst/>
        </p:spPr>
        <p:txBody>
          <a:bodyPr>
            <a:noAutofit/>
          </a:bodyPr>
          <a:lstStyle/>
          <a:p>
            <a:pPr lvl="1"/>
            <a:endParaRPr lang="en-US" sz="2400" dirty="0">
              <a:solidFill>
                <a:schemeClr val="bg1"/>
              </a:solidFill>
            </a:endParaRPr>
          </a:p>
          <a:p>
            <a:pPr lvl="1"/>
            <a:endParaRPr lang="en-US" sz="2400" dirty="0">
              <a:solidFill>
                <a:schemeClr val="bg1"/>
              </a:solidFill>
            </a:endParaRPr>
          </a:p>
          <a:p>
            <a:pPr lvl="1"/>
            <a:endParaRPr lang="en-US" sz="2400" dirty="0">
              <a:solidFill>
                <a:schemeClr val="bg1"/>
              </a:solidFill>
            </a:endParaRPr>
          </a:p>
          <a:p>
            <a:pPr lvl="1"/>
            <a:r>
              <a:rPr lang="en-US" sz="2400" dirty="0">
                <a:solidFill>
                  <a:schemeClr val="bg1"/>
                </a:solidFill>
              </a:rPr>
              <a:t>The SharePoint list started life as a simple export of all site collections from SP2013</a:t>
            </a:r>
          </a:p>
          <a:p>
            <a:pPr lvl="1"/>
            <a:r>
              <a:rPr lang="en-US" sz="2400" dirty="0">
                <a:solidFill>
                  <a:schemeClr val="bg1"/>
                </a:solidFill>
              </a:rPr>
              <a:t>We programmatically added a unique ID in the SharePoint list that joined the data from ERP</a:t>
            </a:r>
          </a:p>
          <a:p>
            <a:pPr lvl="1"/>
            <a:r>
              <a:rPr lang="en-US" sz="2400" dirty="0">
                <a:solidFill>
                  <a:schemeClr val="bg1"/>
                </a:solidFill>
              </a:rPr>
              <a:t>We scripted the exports of IIS logs to CSV using </a:t>
            </a:r>
            <a:r>
              <a:rPr lang="en-US" sz="2400" dirty="0" err="1">
                <a:solidFill>
                  <a:schemeClr val="bg1"/>
                </a:solidFill>
              </a:rPr>
              <a:t>LogParser</a:t>
            </a:r>
            <a:endParaRPr lang="en-US" sz="2400"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3186293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olorful confetti">
            <a:extLst>
              <a:ext uri="{FF2B5EF4-FFF2-40B4-BE49-F238E27FC236}">
                <a16:creationId xmlns:a16="http://schemas.microsoft.com/office/drawing/2014/main" id="{6C489E62-5E64-910B-4DD4-77B9CCF8A7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6" y="0"/>
            <a:ext cx="12193326" cy="8128884"/>
          </a:xfrm>
          <a:prstGeom prst="rect">
            <a:avLst/>
          </a:prstGeom>
        </p:spPr>
      </p:pic>
      <p:sp>
        <p:nvSpPr>
          <p:cNvPr id="2" name="Title 1">
            <a:extLst>
              <a:ext uri="{FF2B5EF4-FFF2-40B4-BE49-F238E27FC236}">
                <a16:creationId xmlns:a16="http://schemas.microsoft.com/office/drawing/2014/main" id="{0601525F-0CE7-BE2A-F89D-28EBF307448C}"/>
              </a:ext>
            </a:extLst>
          </p:cNvPr>
          <p:cNvSpPr>
            <a:spLocks noGrp="1"/>
          </p:cNvSpPr>
          <p:nvPr>
            <p:ph type="title"/>
          </p:nvPr>
        </p:nvSpPr>
        <p:spPr/>
        <p:txBody>
          <a:bodyPr/>
          <a:lstStyle/>
          <a:p>
            <a:r>
              <a:rPr lang="en-US" dirty="0">
                <a:solidFill>
                  <a:schemeClr val="bg1"/>
                </a:solidFill>
              </a:rPr>
              <a:t>Step 1 – Get your data together</a:t>
            </a:r>
          </a:p>
        </p:txBody>
      </p:sp>
      <p:sp>
        <p:nvSpPr>
          <p:cNvPr id="3" name="Content Placeholder 2">
            <a:extLst>
              <a:ext uri="{FF2B5EF4-FFF2-40B4-BE49-F238E27FC236}">
                <a16:creationId xmlns:a16="http://schemas.microsoft.com/office/drawing/2014/main" id="{2B66247D-F7D3-4671-C557-1EDFAB1F8BD4}"/>
              </a:ext>
            </a:extLst>
          </p:cNvPr>
          <p:cNvSpPr>
            <a:spLocks noGrp="1"/>
          </p:cNvSpPr>
          <p:nvPr>
            <p:ph idx="1"/>
          </p:nvPr>
        </p:nvSpPr>
        <p:spPr>
          <a:solidFill>
            <a:srgbClr val="191919">
              <a:alpha val="69804"/>
            </a:srgbClr>
          </a:solidFill>
        </p:spPr>
        <p:txBody>
          <a:bodyPr/>
          <a:lstStyle/>
          <a:p>
            <a:r>
              <a:rPr lang="en-US" dirty="0">
                <a:solidFill>
                  <a:schemeClr val="bg1"/>
                </a:solidFill>
              </a:rPr>
              <a:t>Enter Power BI!</a:t>
            </a:r>
          </a:p>
          <a:p>
            <a:pPr lvl="1"/>
            <a:r>
              <a:rPr lang="en-US" dirty="0">
                <a:solidFill>
                  <a:schemeClr val="bg1"/>
                </a:solidFill>
              </a:rPr>
              <a:t>Merge SharePoint tracking list (the Inventory)</a:t>
            </a:r>
          </a:p>
          <a:p>
            <a:pPr lvl="1"/>
            <a:r>
              <a:rPr lang="en-US" dirty="0">
                <a:solidFill>
                  <a:schemeClr val="bg1"/>
                </a:solidFill>
              </a:rPr>
              <a:t>With ERP data (the Project status)</a:t>
            </a:r>
          </a:p>
          <a:p>
            <a:pPr lvl="1"/>
            <a:r>
              <a:rPr lang="en-US" dirty="0">
                <a:solidFill>
                  <a:schemeClr val="bg1"/>
                </a:solidFill>
              </a:rPr>
              <a:t>With IIS logs (the activity levels)</a:t>
            </a:r>
          </a:p>
          <a:p>
            <a:pPr lvl="1"/>
            <a:r>
              <a:rPr lang="en-US" dirty="0">
                <a:solidFill>
                  <a:schemeClr val="bg1"/>
                </a:solidFill>
              </a:rPr>
              <a:t>Let the authoritative source remain authoritative!</a:t>
            </a:r>
          </a:p>
          <a:p>
            <a:r>
              <a:rPr lang="en-US" dirty="0">
                <a:solidFill>
                  <a:schemeClr val="bg1"/>
                </a:solidFill>
              </a:rPr>
              <a:t>We now had a unified picture of “Current State” but still had to take manual efforts to communicate actions</a:t>
            </a:r>
          </a:p>
          <a:p>
            <a:pPr lvl="1"/>
            <a:r>
              <a:rPr lang="en-US" dirty="0">
                <a:solidFill>
                  <a:schemeClr val="bg1"/>
                </a:solidFill>
              </a:rPr>
              <a:t>Emails, Teams messages, SharePoint list status updates</a:t>
            </a:r>
          </a:p>
          <a:p>
            <a:pPr lvl="1"/>
            <a:r>
              <a:rPr lang="en-US" dirty="0">
                <a:solidFill>
                  <a:schemeClr val="bg1"/>
                </a:solidFill>
              </a:rPr>
              <a:t>Emails to the project teams (from two standard templates)</a:t>
            </a:r>
          </a:p>
          <a:p>
            <a:pPr lvl="1"/>
            <a:r>
              <a:rPr lang="en-US" dirty="0">
                <a:solidFill>
                  <a:schemeClr val="bg1"/>
                </a:solidFill>
              </a:rPr>
              <a:t>“Is this site ready to migrate?” “What sites are migrating tonight, tomorrow, this weekend?”</a:t>
            </a:r>
          </a:p>
          <a:p>
            <a:pPr lvl="1"/>
            <a:endParaRPr lang="en-US" dirty="0">
              <a:solidFill>
                <a:schemeClr val="bg1"/>
              </a:solidFill>
            </a:endParaRPr>
          </a:p>
        </p:txBody>
      </p:sp>
    </p:spTree>
    <p:extLst>
      <p:ext uri="{BB962C8B-B14F-4D97-AF65-F5344CB8AC3E}">
        <p14:creationId xmlns:p14="http://schemas.microsoft.com/office/powerpoint/2010/main" val="877098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ardboard boxes on conveyor belt">
            <a:extLst>
              <a:ext uri="{FF2B5EF4-FFF2-40B4-BE49-F238E27FC236}">
                <a16:creationId xmlns:a16="http://schemas.microsoft.com/office/drawing/2014/main" id="{12F4DE70-6418-1236-FF0A-E31EF1C19F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8126016"/>
          </a:xfrm>
          <a:prstGeom prst="rect">
            <a:avLst/>
          </a:prstGeom>
        </p:spPr>
      </p:pic>
      <p:sp>
        <p:nvSpPr>
          <p:cNvPr id="2" name="Title 1">
            <a:extLst>
              <a:ext uri="{FF2B5EF4-FFF2-40B4-BE49-F238E27FC236}">
                <a16:creationId xmlns:a16="http://schemas.microsoft.com/office/drawing/2014/main" id="{46013DCF-3ADC-DDA2-DCFE-EE55D8EDF240}"/>
              </a:ext>
            </a:extLst>
          </p:cNvPr>
          <p:cNvSpPr>
            <a:spLocks noGrp="1"/>
          </p:cNvSpPr>
          <p:nvPr>
            <p:ph type="title"/>
          </p:nvPr>
        </p:nvSpPr>
        <p:spPr>
          <a:solidFill>
            <a:srgbClr val="EAEAEA">
              <a:alpha val="45098"/>
            </a:srgbClr>
          </a:solidFill>
          <a:effectLst>
            <a:outerShdw blurRad="50800" dist="38100" dir="2700000" algn="tl" rotWithShape="0">
              <a:prstClr val="black">
                <a:alpha val="40000"/>
              </a:prstClr>
            </a:outerShdw>
          </a:effectLst>
        </p:spPr>
        <p:txBody>
          <a:bodyPr/>
          <a:lstStyle/>
          <a:p>
            <a:r>
              <a:rPr lang="en-US" dirty="0">
                <a:solidFill>
                  <a:schemeClr val="bg1"/>
                </a:solidFill>
              </a:rPr>
              <a:t>Step 2 - Enter Power Automate buttons!</a:t>
            </a:r>
          </a:p>
        </p:txBody>
      </p:sp>
      <p:sp>
        <p:nvSpPr>
          <p:cNvPr id="3" name="Content Placeholder 2">
            <a:extLst>
              <a:ext uri="{FF2B5EF4-FFF2-40B4-BE49-F238E27FC236}">
                <a16:creationId xmlns:a16="http://schemas.microsoft.com/office/drawing/2014/main" id="{5FE76485-9540-4CA0-D3F2-58C2BFAF2893}"/>
              </a:ext>
            </a:extLst>
          </p:cNvPr>
          <p:cNvSpPr>
            <a:spLocks noGrp="1"/>
          </p:cNvSpPr>
          <p:nvPr>
            <p:ph idx="1"/>
          </p:nvPr>
        </p:nvSpPr>
        <p:spPr>
          <a:solidFill>
            <a:srgbClr val="191919">
              <a:alpha val="69804"/>
            </a:srgbClr>
          </a:solidFill>
        </p:spPr>
        <p:txBody>
          <a:bodyPr/>
          <a:lstStyle/>
          <a:p>
            <a:r>
              <a:rPr lang="en-US" sz="2800" dirty="0">
                <a:solidFill>
                  <a:schemeClr val="bg1"/>
                </a:solidFill>
              </a:rPr>
              <a:t>Added buttons to the report to:</a:t>
            </a:r>
          </a:p>
          <a:p>
            <a:pPr lvl="1"/>
            <a:r>
              <a:rPr lang="en-US" sz="2400" dirty="0">
                <a:solidFill>
                  <a:schemeClr val="bg1"/>
                </a:solidFill>
              </a:rPr>
              <a:t>Send notification and reminder emails to the project teams for active sites</a:t>
            </a:r>
          </a:p>
          <a:p>
            <a:pPr lvl="1"/>
            <a:r>
              <a:rPr lang="en-US" sz="2400" dirty="0">
                <a:solidFill>
                  <a:schemeClr val="bg1"/>
                </a:solidFill>
              </a:rPr>
              <a:t>Create SPO sites using our standard build process in Azure Automation</a:t>
            </a:r>
          </a:p>
          <a:p>
            <a:pPr lvl="1"/>
            <a:r>
              <a:rPr lang="en-US" sz="2400" dirty="0">
                <a:solidFill>
                  <a:schemeClr val="bg1"/>
                </a:solidFill>
              </a:rPr>
              <a:t>Update the migration tracker “Ready to Migrate” status</a:t>
            </a:r>
          </a:p>
          <a:p>
            <a:pPr lvl="1"/>
            <a:endParaRPr lang="en-US" dirty="0"/>
          </a:p>
        </p:txBody>
      </p:sp>
    </p:spTree>
    <p:extLst>
      <p:ext uri="{BB962C8B-B14F-4D97-AF65-F5344CB8AC3E}">
        <p14:creationId xmlns:p14="http://schemas.microsoft.com/office/powerpoint/2010/main" val="1348797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uzzle">
            <a:extLst>
              <a:ext uri="{FF2B5EF4-FFF2-40B4-BE49-F238E27FC236}">
                <a16:creationId xmlns:a16="http://schemas.microsoft.com/office/drawing/2014/main" id="{00253471-CF8D-6112-7653-9EEC8698806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0" y="0"/>
            <a:ext cx="12192000" cy="8098611"/>
          </a:xfrm>
        </p:spPr>
      </p:pic>
      <p:sp>
        <p:nvSpPr>
          <p:cNvPr id="2" name="Title 1">
            <a:extLst>
              <a:ext uri="{FF2B5EF4-FFF2-40B4-BE49-F238E27FC236}">
                <a16:creationId xmlns:a16="http://schemas.microsoft.com/office/drawing/2014/main" id="{FFC92507-D1B1-942F-6E81-D05EBE2B310D}"/>
              </a:ext>
            </a:extLst>
          </p:cNvPr>
          <p:cNvSpPr>
            <a:spLocks noGrp="1"/>
          </p:cNvSpPr>
          <p:nvPr>
            <p:ph type="title"/>
          </p:nvPr>
        </p:nvSpPr>
        <p:spPr>
          <a:xfrm>
            <a:off x="3432048" y="1132840"/>
            <a:ext cx="2663952" cy="1064260"/>
          </a:xfrm>
        </p:spPr>
        <p:txBody>
          <a:bodyPr/>
          <a:lstStyle/>
          <a:p>
            <a:r>
              <a:rPr lang="en-US" dirty="0">
                <a:solidFill>
                  <a:schemeClr val="accent4">
                    <a:lumMod val="75000"/>
                  </a:schemeClr>
                </a:solidFill>
              </a:rPr>
              <a:t>Demo</a:t>
            </a:r>
          </a:p>
        </p:txBody>
      </p:sp>
    </p:spTree>
    <p:extLst>
      <p:ext uri="{BB962C8B-B14F-4D97-AF65-F5344CB8AC3E}">
        <p14:creationId xmlns:p14="http://schemas.microsoft.com/office/powerpoint/2010/main" val="36956109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B61FEBE-B024-E867-ADF8-B65D117A2E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ng exposure of a rocket launch">
            <a:extLst>
              <a:ext uri="{FF2B5EF4-FFF2-40B4-BE49-F238E27FC236}">
                <a16:creationId xmlns:a16="http://schemas.microsoft.com/office/drawing/2014/main" id="{C8D39F1A-2C56-C268-77C1-58AD1B27E69F}"/>
              </a:ext>
            </a:extLst>
          </p:cNvPr>
          <p:cNvPicPr>
            <a:picLocks noChangeAspect="1"/>
          </p:cNvPicPr>
          <p:nvPr/>
        </p:nvPicPr>
        <p:blipFill>
          <a:blip r:embed="rId2">
            <a:extLst>
              <a:ext uri="{28A0092B-C50C-407E-A947-70E740481C1C}">
                <a14:useLocalDpi xmlns:a14="http://schemas.microsoft.com/office/drawing/2010/main" val="0"/>
              </a:ext>
            </a:extLst>
          </a:blip>
          <a:srcRect r="27314" b="-2"/>
          <a:stretch/>
        </p:blipFill>
        <p:spPr>
          <a:xfrm>
            <a:off x="8730108" y="10"/>
            <a:ext cx="3461891" cy="3405485"/>
          </a:xfrm>
          <a:prstGeom prst="rect">
            <a:avLst/>
          </a:prstGeom>
        </p:spPr>
      </p:pic>
      <p:pic>
        <p:nvPicPr>
          <p:cNvPr id="7" name="Picture 6" descr="Child wearing jetpack running in field">
            <a:extLst>
              <a:ext uri="{FF2B5EF4-FFF2-40B4-BE49-F238E27FC236}">
                <a16:creationId xmlns:a16="http://schemas.microsoft.com/office/drawing/2014/main" id="{90B7ED43-387F-1FD6-2C32-883DB8CD0ADE}"/>
              </a:ext>
            </a:extLst>
          </p:cNvPr>
          <p:cNvPicPr>
            <a:picLocks noChangeAspect="1"/>
          </p:cNvPicPr>
          <p:nvPr/>
        </p:nvPicPr>
        <p:blipFill>
          <a:blip r:embed="rId3">
            <a:extLst>
              <a:ext uri="{28A0092B-C50C-407E-A947-70E740481C1C}">
                <a14:useLocalDpi xmlns:a14="http://schemas.microsoft.com/office/drawing/2010/main" val="0"/>
              </a:ext>
            </a:extLst>
          </a:blip>
          <a:srcRect l="27271" r="4838" b="-3"/>
          <a:stretch/>
        </p:blipFill>
        <p:spPr>
          <a:xfrm>
            <a:off x="8730108" y="3454171"/>
            <a:ext cx="3461891" cy="3403829"/>
          </a:xfrm>
          <a:prstGeom prst="rect">
            <a:avLst/>
          </a:prstGeom>
        </p:spPr>
      </p:pic>
      <p:sp>
        <p:nvSpPr>
          <p:cNvPr id="2" name="Title 1">
            <a:extLst>
              <a:ext uri="{FF2B5EF4-FFF2-40B4-BE49-F238E27FC236}">
                <a16:creationId xmlns:a16="http://schemas.microsoft.com/office/drawing/2014/main" id="{46013DCF-3ADC-DDA2-DCFE-EE55D8EDF240}"/>
              </a:ext>
            </a:extLst>
          </p:cNvPr>
          <p:cNvSpPr>
            <a:spLocks noGrp="1"/>
          </p:cNvSpPr>
          <p:nvPr>
            <p:ph type="title"/>
          </p:nvPr>
        </p:nvSpPr>
        <p:spPr>
          <a:xfrm>
            <a:off x="612650" y="603504"/>
            <a:ext cx="7333171" cy="806196"/>
          </a:xfrm>
        </p:spPr>
        <p:txBody>
          <a:bodyPr anchor="b">
            <a:normAutofit/>
          </a:bodyPr>
          <a:lstStyle/>
          <a:p>
            <a:r>
              <a:rPr lang="en-US" dirty="0">
                <a:solidFill>
                  <a:schemeClr val="accent4">
                    <a:lumMod val="75000"/>
                  </a:schemeClr>
                </a:solidFill>
              </a:rPr>
              <a:t>Best Practices</a:t>
            </a:r>
          </a:p>
        </p:txBody>
      </p:sp>
      <p:sp>
        <p:nvSpPr>
          <p:cNvPr id="3" name="Content Placeholder 2">
            <a:extLst>
              <a:ext uri="{FF2B5EF4-FFF2-40B4-BE49-F238E27FC236}">
                <a16:creationId xmlns:a16="http://schemas.microsoft.com/office/drawing/2014/main" id="{5FE76485-9540-4CA0-D3F2-58C2BFAF2893}"/>
              </a:ext>
            </a:extLst>
          </p:cNvPr>
          <p:cNvSpPr>
            <a:spLocks noGrp="1"/>
          </p:cNvSpPr>
          <p:nvPr>
            <p:ph idx="1"/>
          </p:nvPr>
        </p:nvSpPr>
        <p:spPr>
          <a:xfrm>
            <a:off x="612650" y="1702752"/>
            <a:ext cx="7333171" cy="4096512"/>
          </a:xfrm>
        </p:spPr>
        <p:txBody>
          <a:bodyPr>
            <a:normAutofit/>
          </a:bodyPr>
          <a:lstStyle/>
          <a:p>
            <a:pPr>
              <a:lnSpc>
                <a:spcPct val="110000"/>
              </a:lnSpc>
            </a:pPr>
            <a:r>
              <a:rPr lang="en-US" sz="1800" dirty="0"/>
              <a:t>Get your data together and ensure your relationships are accurate</a:t>
            </a:r>
          </a:p>
          <a:p>
            <a:pPr>
              <a:lnSpc>
                <a:spcPct val="110000"/>
              </a:lnSpc>
            </a:pPr>
            <a:r>
              <a:rPr lang="en-US" sz="1800" dirty="0"/>
              <a:t>Add the Power Automate buttons or </a:t>
            </a:r>
            <a:r>
              <a:rPr lang="en-US" sz="1800" dirty="0" err="1"/>
              <a:t>PowerApp</a:t>
            </a:r>
            <a:r>
              <a:rPr lang="en-US" sz="1800" dirty="0"/>
              <a:t> visuals </a:t>
            </a:r>
            <a:r>
              <a:rPr lang="en-US" sz="1800" i="1" dirty="0"/>
              <a:t>in the web designer </a:t>
            </a:r>
            <a:r>
              <a:rPr lang="en-US" sz="1800" b="1" dirty="0"/>
              <a:t>not the Power BI Desktop editor</a:t>
            </a:r>
          </a:p>
          <a:p>
            <a:pPr>
              <a:lnSpc>
                <a:spcPct val="110000"/>
              </a:lnSpc>
            </a:pPr>
            <a:r>
              <a:rPr lang="en-US" sz="1800" dirty="0"/>
              <a:t>Bind the data elements to the button that your Flow or App will rely on</a:t>
            </a:r>
          </a:p>
          <a:p>
            <a:pPr lvl="1">
              <a:lnSpc>
                <a:spcPct val="110000"/>
              </a:lnSpc>
            </a:pPr>
            <a:r>
              <a:rPr lang="en-US" dirty="0"/>
              <a:t>Eliminates the need for subsequent data calls or data sources</a:t>
            </a:r>
          </a:p>
          <a:p>
            <a:pPr>
              <a:lnSpc>
                <a:spcPct val="110000"/>
              </a:lnSpc>
            </a:pPr>
            <a:r>
              <a:rPr lang="en-US" sz="1800" dirty="0"/>
              <a:t>Utilize the </a:t>
            </a:r>
            <a:r>
              <a:rPr lang="en-US" sz="1800" dirty="0" err="1"/>
              <a:t>PowerBIIntegration</a:t>
            </a:r>
            <a:r>
              <a:rPr lang="en-US" sz="1800" dirty="0"/>
              <a:t> element in PowerApps for bound data</a:t>
            </a:r>
          </a:p>
          <a:p>
            <a:pPr>
              <a:lnSpc>
                <a:spcPct val="110000"/>
              </a:lnSpc>
            </a:pPr>
            <a:endParaRPr lang="en-US" sz="1800" dirty="0"/>
          </a:p>
        </p:txBody>
      </p:sp>
    </p:spTree>
    <p:extLst>
      <p:ext uri="{BB962C8B-B14F-4D97-AF65-F5344CB8AC3E}">
        <p14:creationId xmlns:p14="http://schemas.microsoft.com/office/powerpoint/2010/main" val="275575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B61FEBE-B024-E867-ADF8-B65D117A2E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ng exposure of a rocket launch">
            <a:extLst>
              <a:ext uri="{FF2B5EF4-FFF2-40B4-BE49-F238E27FC236}">
                <a16:creationId xmlns:a16="http://schemas.microsoft.com/office/drawing/2014/main" id="{C8D39F1A-2C56-C268-77C1-58AD1B27E69F}"/>
              </a:ext>
            </a:extLst>
          </p:cNvPr>
          <p:cNvPicPr>
            <a:picLocks noChangeAspect="1"/>
          </p:cNvPicPr>
          <p:nvPr/>
        </p:nvPicPr>
        <p:blipFill>
          <a:blip r:embed="rId2">
            <a:extLst>
              <a:ext uri="{28A0092B-C50C-407E-A947-70E740481C1C}">
                <a14:useLocalDpi xmlns:a14="http://schemas.microsoft.com/office/drawing/2010/main" val="0"/>
              </a:ext>
            </a:extLst>
          </a:blip>
          <a:srcRect r="27314" b="-2"/>
          <a:stretch/>
        </p:blipFill>
        <p:spPr>
          <a:xfrm>
            <a:off x="8730108" y="10"/>
            <a:ext cx="3461891" cy="3405485"/>
          </a:xfrm>
          <a:prstGeom prst="rect">
            <a:avLst/>
          </a:prstGeom>
        </p:spPr>
      </p:pic>
      <p:pic>
        <p:nvPicPr>
          <p:cNvPr id="7" name="Picture 6" descr="Child wearing jetpack running in field">
            <a:extLst>
              <a:ext uri="{FF2B5EF4-FFF2-40B4-BE49-F238E27FC236}">
                <a16:creationId xmlns:a16="http://schemas.microsoft.com/office/drawing/2014/main" id="{90B7ED43-387F-1FD6-2C32-883DB8CD0ADE}"/>
              </a:ext>
            </a:extLst>
          </p:cNvPr>
          <p:cNvPicPr>
            <a:picLocks noChangeAspect="1"/>
          </p:cNvPicPr>
          <p:nvPr/>
        </p:nvPicPr>
        <p:blipFill>
          <a:blip r:embed="rId3">
            <a:extLst>
              <a:ext uri="{28A0092B-C50C-407E-A947-70E740481C1C}">
                <a14:useLocalDpi xmlns:a14="http://schemas.microsoft.com/office/drawing/2010/main" val="0"/>
              </a:ext>
            </a:extLst>
          </a:blip>
          <a:srcRect l="27271" r="4838" b="-3"/>
          <a:stretch/>
        </p:blipFill>
        <p:spPr>
          <a:xfrm>
            <a:off x="8730108" y="3454171"/>
            <a:ext cx="3461891" cy="3403829"/>
          </a:xfrm>
          <a:prstGeom prst="rect">
            <a:avLst/>
          </a:prstGeom>
        </p:spPr>
      </p:pic>
      <p:sp>
        <p:nvSpPr>
          <p:cNvPr id="2" name="Title 1">
            <a:extLst>
              <a:ext uri="{FF2B5EF4-FFF2-40B4-BE49-F238E27FC236}">
                <a16:creationId xmlns:a16="http://schemas.microsoft.com/office/drawing/2014/main" id="{46013DCF-3ADC-DDA2-DCFE-EE55D8EDF240}"/>
              </a:ext>
            </a:extLst>
          </p:cNvPr>
          <p:cNvSpPr>
            <a:spLocks noGrp="1"/>
          </p:cNvSpPr>
          <p:nvPr>
            <p:ph type="title"/>
          </p:nvPr>
        </p:nvSpPr>
        <p:spPr>
          <a:xfrm>
            <a:off x="612650" y="603504"/>
            <a:ext cx="7333171" cy="806196"/>
          </a:xfrm>
        </p:spPr>
        <p:txBody>
          <a:bodyPr anchor="b">
            <a:normAutofit/>
          </a:bodyPr>
          <a:lstStyle/>
          <a:p>
            <a:r>
              <a:rPr lang="en-US" dirty="0">
                <a:solidFill>
                  <a:schemeClr val="accent4">
                    <a:lumMod val="75000"/>
                  </a:schemeClr>
                </a:solidFill>
              </a:rPr>
              <a:t>Best Practices</a:t>
            </a:r>
          </a:p>
        </p:txBody>
      </p:sp>
      <p:sp>
        <p:nvSpPr>
          <p:cNvPr id="3" name="Content Placeholder 2">
            <a:extLst>
              <a:ext uri="{FF2B5EF4-FFF2-40B4-BE49-F238E27FC236}">
                <a16:creationId xmlns:a16="http://schemas.microsoft.com/office/drawing/2014/main" id="{5FE76485-9540-4CA0-D3F2-58C2BFAF2893}"/>
              </a:ext>
            </a:extLst>
          </p:cNvPr>
          <p:cNvSpPr>
            <a:spLocks noGrp="1"/>
          </p:cNvSpPr>
          <p:nvPr>
            <p:ph idx="1"/>
          </p:nvPr>
        </p:nvSpPr>
        <p:spPr>
          <a:xfrm>
            <a:off x="612650" y="1702752"/>
            <a:ext cx="7333171" cy="4096512"/>
          </a:xfrm>
        </p:spPr>
        <p:txBody>
          <a:bodyPr>
            <a:normAutofit/>
          </a:bodyPr>
          <a:lstStyle/>
          <a:p>
            <a:pPr>
              <a:lnSpc>
                <a:spcPct val="110000"/>
              </a:lnSpc>
            </a:pPr>
            <a:r>
              <a:rPr lang="en-US" sz="1800" dirty="0"/>
              <a:t>In Power Automate Flows, make sure you check how many records are passed into the Flow. (Not selecting records sends ALL records)</a:t>
            </a:r>
          </a:p>
          <a:p>
            <a:pPr>
              <a:lnSpc>
                <a:spcPct val="110000"/>
              </a:lnSpc>
            </a:pPr>
            <a:r>
              <a:rPr lang="en-US" sz="1800" dirty="0"/>
              <a:t>Utilize the </a:t>
            </a:r>
            <a:r>
              <a:rPr lang="en-US" sz="1800" dirty="0" err="1"/>
              <a:t>PowerBIData</a:t>
            </a:r>
            <a:r>
              <a:rPr lang="en-US" sz="1800" dirty="0"/>
              <a:t> data element in the Flow as an array passed in as a parameter to the trigger</a:t>
            </a:r>
          </a:p>
          <a:p>
            <a:pPr>
              <a:lnSpc>
                <a:spcPct val="110000"/>
              </a:lnSpc>
            </a:pPr>
            <a:endParaRPr lang="en-US" sz="1800" dirty="0"/>
          </a:p>
          <a:p>
            <a:pPr>
              <a:lnSpc>
                <a:spcPct val="110000"/>
              </a:lnSpc>
            </a:pPr>
            <a:endParaRPr lang="en-US" sz="1800" dirty="0"/>
          </a:p>
        </p:txBody>
      </p:sp>
    </p:spTree>
    <p:extLst>
      <p:ext uri="{BB962C8B-B14F-4D97-AF65-F5344CB8AC3E}">
        <p14:creationId xmlns:p14="http://schemas.microsoft.com/office/powerpoint/2010/main" val="1158212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lose-up of raised hands at office training with speaker out of focus in background">
            <a:extLst>
              <a:ext uri="{FF2B5EF4-FFF2-40B4-BE49-F238E27FC236}">
                <a16:creationId xmlns:a16="http://schemas.microsoft.com/office/drawing/2014/main" id="{DD2F62E4-4BBA-A97C-4A81-4A6338E9D56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978" y="0"/>
            <a:ext cx="12270978" cy="8180652"/>
          </a:xfrm>
        </p:spPr>
      </p:pic>
      <p:sp>
        <p:nvSpPr>
          <p:cNvPr id="2" name="Title 1">
            <a:extLst>
              <a:ext uri="{FF2B5EF4-FFF2-40B4-BE49-F238E27FC236}">
                <a16:creationId xmlns:a16="http://schemas.microsoft.com/office/drawing/2014/main" id="{CCAF5F9B-AAE8-7622-9587-EC04B9CDFB17}"/>
              </a:ext>
            </a:extLst>
          </p:cNvPr>
          <p:cNvSpPr>
            <a:spLocks noGrp="1"/>
          </p:cNvSpPr>
          <p:nvPr>
            <p:ph type="title"/>
          </p:nvPr>
        </p:nvSpPr>
        <p:spPr>
          <a:xfrm>
            <a:off x="8778748" y="1755140"/>
            <a:ext cx="3222752" cy="708660"/>
          </a:xfrm>
        </p:spPr>
        <p:txBody>
          <a:bodyPr/>
          <a:lstStyle/>
          <a:p>
            <a:r>
              <a:rPr lang="en-US" dirty="0"/>
              <a:t>Questions</a:t>
            </a:r>
          </a:p>
        </p:txBody>
      </p:sp>
      <p:pic>
        <p:nvPicPr>
          <p:cNvPr id="4" name="Picture 3">
            <a:extLst>
              <a:ext uri="{FF2B5EF4-FFF2-40B4-BE49-F238E27FC236}">
                <a16:creationId xmlns:a16="http://schemas.microsoft.com/office/drawing/2014/main" id="{D35C2888-A245-4DE3-BFE6-9E378CC297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4441" y="4829175"/>
            <a:ext cx="1731364" cy="1731364"/>
          </a:xfrm>
          <a:prstGeom prst="rect">
            <a:avLst/>
          </a:prstGeom>
        </p:spPr>
      </p:pic>
      <p:pic>
        <p:nvPicPr>
          <p:cNvPr id="1026" name="Picture 2" descr="Linkedin Logo Png - Free Transparent PNG Logos">
            <a:extLst>
              <a:ext uri="{FF2B5EF4-FFF2-40B4-BE49-F238E27FC236}">
                <a16:creationId xmlns:a16="http://schemas.microsoft.com/office/drawing/2014/main" id="{1E7B42EC-0EAB-B1BD-4751-091B0E25F2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31492" y="3429000"/>
            <a:ext cx="1117263" cy="11144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CF5099B1-E32C-EF77-828A-07354F361A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12636" y="4829175"/>
            <a:ext cx="1731364" cy="1731364"/>
          </a:xfrm>
          <a:prstGeom prst="rect">
            <a:avLst/>
          </a:prstGeom>
        </p:spPr>
      </p:pic>
      <p:pic>
        <p:nvPicPr>
          <p:cNvPr id="1028" name="Picture 4" descr="Pin on Software and Application Logos">
            <a:extLst>
              <a:ext uri="{FF2B5EF4-FFF2-40B4-BE49-F238E27FC236}">
                <a16:creationId xmlns:a16="http://schemas.microsoft.com/office/drawing/2014/main" id="{09B7C583-8C9B-91B1-CCA0-19FDA35D770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40155" y="3552163"/>
            <a:ext cx="1076325" cy="1076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50007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99714" y="353160"/>
            <a:ext cx="7091300" cy="89858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b="1" dirty="0">
                <a:solidFill>
                  <a:srgbClr val="FFFFFF"/>
                </a:solidFill>
                <a:latin typeface="+mj-lt"/>
                <a:ea typeface="+mj-ea"/>
                <a:cs typeface="+mj-cs"/>
              </a:rPr>
              <a:t>Submit session feedback</a:t>
            </a:r>
          </a:p>
        </p:txBody>
      </p:sp>
      <p:pic>
        <p:nvPicPr>
          <p:cNvPr id="9" name="Picture 8" descr="Logo&#10;&#10;Description automatically generated">
            <a:extLst>
              <a:ext uri="{FF2B5EF4-FFF2-40B4-BE49-F238E27FC236}">
                <a16:creationId xmlns:a16="http://schemas.microsoft.com/office/drawing/2014/main" id="{31ED5DB1-2944-3749-8E9B-CD91186653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748" y="2725526"/>
            <a:ext cx="4439104" cy="2863218"/>
          </a:xfrm>
          <a:prstGeom prst="rect">
            <a:avLst/>
          </a:prstGeom>
        </p:spPr>
      </p:pic>
      <p:pic>
        <p:nvPicPr>
          <p:cNvPr id="7" name="Picture 6">
            <a:extLst>
              <a:ext uri="{FF2B5EF4-FFF2-40B4-BE49-F238E27FC236}">
                <a16:creationId xmlns:a16="http://schemas.microsoft.com/office/drawing/2014/main" id="{AEE0E288-6B7E-CC44-97F7-B4E4E1085210}"/>
              </a:ext>
            </a:extLst>
          </p:cNvPr>
          <p:cNvPicPr>
            <a:picLocks noChangeAspect="1"/>
          </p:cNvPicPr>
          <p:nvPr/>
        </p:nvPicPr>
        <p:blipFill>
          <a:blip r:embed="rId3">
            <a:extLst>
              <a:ext uri="{28A0092B-C50C-407E-A947-70E740481C1C}">
                <a14:useLocalDpi xmlns:a14="http://schemas.microsoft.com/office/drawing/2010/main" val="0"/>
              </a:ext>
            </a:extLst>
          </a:blip>
          <a:srcRect t="1178" b="1178"/>
          <a:stretch/>
        </p:blipFill>
        <p:spPr>
          <a:xfrm>
            <a:off x="7086600" y="2526477"/>
            <a:ext cx="3371414" cy="3276600"/>
          </a:xfrm>
          <a:prstGeom prst="rect">
            <a:avLst/>
          </a:prstGeom>
        </p:spPr>
      </p:pic>
    </p:spTree>
    <p:extLst>
      <p:ext uri="{BB962C8B-B14F-4D97-AF65-F5344CB8AC3E}">
        <p14:creationId xmlns:p14="http://schemas.microsoft.com/office/powerpoint/2010/main" val="14336387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VanillaVTI">
  <a:themeElements>
    <a:clrScheme name="">
      <a:dk1>
        <a:srgbClr val="252525"/>
      </a:dk1>
      <a:lt1>
        <a:srgbClr val="F9F9F9"/>
      </a:lt1>
      <a:dk2>
        <a:srgbClr val="212121"/>
      </a:dk2>
      <a:lt2>
        <a:srgbClr val="ECECEC"/>
      </a:lt2>
      <a:accent1>
        <a:srgbClr val="42A5F5"/>
      </a:accent1>
      <a:accent2>
        <a:srgbClr val="66BB6A"/>
      </a:accent2>
      <a:accent3>
        <a:srgbClr val="FFB74D"/>
      </a:accent3>
      <a:accent4>
        <a:srgbClr val="EC407A"/>
      </a:accent4>
      <a:accent5>
        <a:srgbClr val="AB47BC"/>
      </a:accent5>
      <a:accent6>
        <a:srgbClr val="FF7043"/>
      </a:accent6>
      <a:hlink>
        <a:srgbClr val="1976D2"/>
      </a:hlink>
      <a:folHlink>
        <a:srgbClr val="8C9EFF"/>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4303f9df-1473-4f09-a114-2e35410dc987}" enabled="1" method="Standard" siteId="{e5e66f9b-9af2-47a3-8179-53be49b04490}" contentBits="0" removed="0"/>
</clbl:labelList>
</file>

<file path=docProps/app.xml><?xml version="1.0" encoding="utf-8"?>
<Properties xmlns="http://schemas.openxmlformats.org/officeDocument/2006/extended-properties" xmlns:vt="http://schemas.openxmlformats.org/officeDocument/2006/docPropsVTypes">
  <TotalTime>5397</TotalTime>
  <Words>1292</Words>
  <Application>Microsoft Office PowerPoint</Application>
  <PresentationFormat>Widescreen</PresentationFormat>
  <Paragraphs>135</Paragraphs>
  <Slides>25</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Aptos</vt:lpstr>
      <vt:lpstr>Arial</vt:lpstr>
      <vt:lpstr>Neue Haas Grotesk Text Pro</vt:lpstr>
      <vt:lpstr>VanillaVTI</vt:lpstr>
      <vt:lpstr>Empowering Power BI Reports with Power Apps and Power Automate </vt:lpstr>
      <vt:lpstr>PowerPoint Presentation</vt:lpstr>
      <vt:lpstr>Introduction and Background</vt:lpstr>
      <vt:lpstr>PowerPoint Presentation</vt:lpstr>
      <vt:lpstr>PowerPoint Presentation</vt:lpstr>
      <vt:lpstr>Caveats and Disclaimers</vt:lpstr>
      <vt:lpstr>Purpose of this Talk</vt:lpstr>
      <vt:lpstr>Purpose of this Talk</vt:lpstr>
      <vt:lpstr>Why do we separate Report Building and Applications?</vt:lpstr>
      <vt:lpstr>Alternative Design Pattern </vt:lpstr>
      <vt:lpstr>First Light Moment IT Asset Upgrade</vt:lpstr>
      <vt:lpstr>First Light Moment IT Asset Upgrade</vt:lpstr>
      <vt:lpstr>First Light Moment IT Asset Upgrade</vt:lpstr>
      <vt:lpstr>First Light Moment IT Asset Upgrade</vt:lpstr>
      <vt:lpstr> What if we could ACT on our data right within the report?</vt:lpstr>
      <vt:lpstr>Case Study (Real World Example)</vt:lpstr>
      <vt:lpstr>Case Study (Real World Example)</vt:lpstr>
      <vt:lpstr>Case Study (Real World Example)</vt:lpstr>
      <vt:lpstr>Step 1 – Get your data together</vt:lpstr>
      <vt:lpstr>Step 2 - Enter Power Automate buttons!</vt:lpstr>
      <vt:lpstr>Demo</vt:lpstr>
      <vt:lpstr>Best Practices</vt:lpstr>
      <vt:lpstr>Best Practices</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Eric Duncan</dc:creator>
  <cp:lastModifiedBy>Eric Duncan</cp:lastModifiedBy>
  <cp:revision>1</cp:revision>
  <dcterms:created xsi:type="dcterms:W3CDTF">2024-07-17T02:13:56Z</dcterms:created>
  <dcterms:modified xsi:type="dcterms:W3CDTF">2024-09-06T00:44:09Z</dcterms:modified>
</cp:coreProperties>
</file>